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8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4" d="100"/>
          <a:sy n="64" d="100"/>
        </p:scale>
        <p:origin x="3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198D82-B74F-4967-9E32-3086CA3B30D6}" type="doc">
      <dgm:prSet loTypeId="urn:microsoft.com/office/officeart/2005/8/layout/cycle1" loCatId="cycle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81DB81-0BD9-44BB-AE0D-376AEEC10E39}">
      <dgm:prSet custT="1"/>
      <dgm:spPr/>
      <dgm:t>
        <a:bodyPr/>
        <a:lstStyle/>
        <a:p>
          <a:r>
            <a:rPr lang="en-US" sz="3200" dirty="0"/>
            <a:t>Team Members-Group 3</a:t>
          </a:r>
        </a:p>
      </dgm:t>
    </dgm:pt>
    <dgm:pt modelId="{2E21D93E-766F-4811-B75E-E0CDD8B5B451}" type="parTrans" cxnId="{21DBBAEA-543E-4E8A-A397-7E4266626741}">
      <dgm:prSet/>
      <dgm:spPr/>
      <dgm:t>
        <a:bodyPr/>
        <a:lstStyle/>
        <a:p>
          <a:endParaRPr lang="en-US"/>
        </a:p>
      </dgm:t>
    </dgm:pt>
    <dgm:pt modelId="{7C153566-C80D-4A6E-8FAF-A58006C130FC}" type="sibTrans" cxnId="{21DBBAEA-543E-4E8A-A397-7E4266626741}">
      <dgm:prSet/>
      <dgm:spPr/>
      <dgm:t>
        <a:bodyPr/>
        <a:lstStyle/>
        <a:p>
          <a:endParaRPr lang="en-US"/>
        </a:p>
      </dgm:t>
    </dgm:pt>
    <dgm:pt modelId="{CE8A4159-0953-4B50-B143-9C166FEAFFF6}">
      <dgm:prSet custT="1"/>
      <dgm:spPr/>
      <dgm:t>
        <a:bodyPr/>
        <a:lstStyle/>
        <a:p>
          <a:r>
            <a:rPr lang="en-US" sz="2000" b="0" i="0" dirty="0" err="1"/>
            <a:t>Ashwanth</a:t>
          </a:r>
          <a:r>
            <a:rPr lang="en-US" sz="2000" b="0" i="0" dirty="0"/>
            <a:t> Reddy </a:t>
          </a:r>
          <a:r>
            <a:rPr lang="en-US" sz="2000" b="0" i="0" dirty="0" err="1"/>
            <a:t>Cheemarla</a:t>
          </a:r>
          <a:endParaRPr lang="en-US" sz="2000" dirty="0"/>
        </a:p>
      </dgm:t>
    </dgm:pt>
    <dgm:pt modelId="{6FEE14C9-C888-46B7-ABE1-A1C84DB2762A}" type="parTrans" cxnId="{1D76FD7C-153E-47F0-9FE1-D0C7824DA05A}">
      <dgm:prSet/>
      <dgm:spPr/>
      <dgm:t>
        <a:bodyPr/>
        <a:lstStyle/>
        <a:p>
          <a:endParaRPr lang="en-US"/>
        </a:p>
      </dgm:t>
    </dgm:pt>
    <dgm:pt modelId="{53B46B06-7CED-40F5-9680-96671E226C08}" type="sibTrans" cxnId="{1D76FD7C-153E-47F0-9FE1-D0C7824DA05A}">
      <dgm:prSet/>
      <dgm:spPr/>
      <dgm:t>
        <a:bodyPr/>
        <a:lstStyle/>
        <a:p>
          <a:endParaRPr lang="en-US"/>
        </a:p>
      </dgm:t>
    </dgm:pt>
    <dgm:pt modelId="{C1DA93BA-5E98-43AB-B777-37C971EDF046}">
      <dgm:prSet custT="1"/>
      <dgm:spPr/>
      <dgm:t>
        <a:bodyPr/>
        <a:lstStyle/>
        <a:p>
          <a:r>
            <a:rPr lang="en-US" sz="2000" b="0" i="0" dirty="0" err="1"/>
            <a:t>GopichandChandana</a:t>
          </a:r>
          <a:endParaRPr lang="en-US" sz="2000" dirty="0"/>
        </a:p>
      </dgm:t>
    </dgm:pt>
    <dgm:pt modelId="{D2240D95-42E6-42C3-89E2-DEF851FC0A89}" type="parTrans" cxnId="{02D14DED-C88E-4D25-AE0F-BF4A068CD5F9}">
      <dgm:prSet/>
      <dgm:spPr/>
      <dgm:t>
        <a:bodyPr/>
        <a:lstStyle/>
        <a:p>
          <a:endParaRPr lang="en-US"/>
        </a:p>
      </dgm:t>
    </dgm:pt>
    <dgm:pt modelId="{75B38598-6C4C-416A-A7E5-023EFDBFE175}" type="sibTrans" cxnId="{02D14DED-C88E-4D25-AE0F-BF4A068CD5F9}">
      <dgm:prSet/>
      <dgm:spPr/>
      <dgm:t>
        <a:bodyPr/>
        <a:lstStyle/>
        <a:p>
          <a:endParaRPr lang="en-US"/>
        </a:p>
      </dgm:t>
    </dgm:pt>
    <dgm:pt modelId="{BC78A532-3EA5-4B77-9F4F-998A8B6C915A}">
      <dgm:prSet custT="1"/>
      <dgm:spPr/>
      <dgm:t>
        <a:bodyPr/>
        <a:lstStyle/>
        <a:p>
          <a:r>
            <a:rPr lang="en-US" sz="2000" b="0" i="0" dirty="0"/>
            <a:t>Roshini Bikkina</a:t>
          </a:r>
          <a:endParaRPr lang="en-US" sz="2000" dirty="0"/>
        </a:p>
      </dgm:t>
    </dgm:pt>
    <dgm:pt modelId="{12462FB8-CCED-465B-8C74-6FA8CA236995}" type="parTrans" cxnId="{CC9846F2-64AE-42F6-B2C6-DFC0507C49AF}">
      <dgm:prSet/>
      <dgm:spPr/>
      <dgm:t>
        <a:bodyPr/>
        <a:lstStyle/>
        <a:p>
          <a:endParaRPr lang="en-US"/>
        </a:p>
      </dgm:t>
    </dgm:pt>
    <dgm:pt modelId="{FB0EEF6E-2864-4FE5-A92C-27E12C172EDF}" type="sibTrans" cxnId="{CC9846F2-64AE-42F6-B2C6-DFC0507C49AF}">
      <dgm:prSet/>
      <dgm:spPr/>
      <dgm:t>
        <a:bodyPr/>
        <a:lstStyle/>
        <a:p>
          <a:endParaRPr lang="en-US"/>
        </a:p>
      </dgm:t>
    </dgm:pt>
    <dgm:pt modelId="{11D6059C-B2B0-47E0-A8DC-76E7BCE80422}">
      <dgm:prSet custT="1"/>
      <dgm:spPr/>
      <dgm:t>
        <a:bodyPr/>
        <a:lstStyle/>
        <a:p>
          <a:r>
            <a:rPr lang="en-US" sz="2000" b="0" i="0" dirty="0" err="1"/>
            <a:t>Tejaswini</a:t>
          </a:r>
          <a:r>
            <a:rPr lang="en-US" sz="2000" b="0" i="0" dirty="0"/>
            <a:t> Kotha</a:t>
          </a:r>
          <a:endParaRPr lang="en-US" sz="2000" dirty="0"/>
        </a:p>
      </dgm:t>
    </dgm:pt>
    <dgm:pt modelId="{C61745F4-392C-42E4-A4A3-DC411B1EAAAA}" type="parTrans" cxnId="{ADB643CD-B3A1-4F03-96CF-28B8B63E8C12}">
      <dgm:prSet/>
      <dgm:spPr/>
      <dgm:t>
        <a:bodyPr/>
        <a:lstStyle/>
        <a:p>
          <a:endParaRPr lang="en-US"/>
        </a:p>
      </dgm:t>
    </dgm:pt>
    <dgm:pt modelId="{0F324D41-D0AD-442E-8CC2-69B45178CBD2}" type="sibTrans" cxnId="{ADB643CD-B3A1-4F03-96CF-28B8B63E8C12}">
      <dgm:prSet/>
      <dgm:spPr/>
      <dgm:t>
        <a:bodyPr/>
        <a:lstStyle/>
        <a:p>
          <a:endParaRPr lang="en-US"/>
        </a:p>
      </dgm:t>
    </dgm:pt>
    <dgm:pt modelId="{2B1971A8-756B-4A5E-B614-4B329C9FBD1E}" type="pres">
      <dgm:prSet presAssocID="{DF198D82-B74F-4967-9E32-3086CA3B30D6}" presName="cycle" presStyleCnt="0">
        <dgm:presLayoutVars>
          <dgm:dir/>
          <dgm:resizeHandles val="exact"/>
        </dgm:presLayoutVars>
      </dgm:prSet>
      <dgm:spPr/>
    </dgm:pt>
    <dgm:pt modelId="{6DF7A149-39BE-4443-80AC-F807E4325B17}" type="pres">
      <dgm:prSet presAssocID="{4C81DB81-0BD9-44BB-AE0D-376AEEC10E39}" presName="node" presStyleLbl="revTx" presStyleIdx="0" presStyleCnt="1" custScaleX="131620">
        <dgm:presLayoutVars>
          <dgm:bulletEnabled val="1"/>
        </dgm:presLayoutVars>
      </dgm:prSet>
      <dgm:spPr/>
    </dgm:pt>
  </dgm:ptLst>
  <dgm:cxnLst>
    <dgm:cxn modelId="{79467725-109C-46B2-B41F-2F06B563CB28}" type="presOf" srcId="{DF198D82-B74F-4967-9E32-3086CA3B30D6}" destId="{2B1971A8-756B-4A5E-B614-4B329C9FBD1E}" srcOrd="0" destOrd="0" presId="urn:microsoft.com/office/officeart/2005/8/layout/cycle1"/>
    <dgm:cxn modelId="{33CC8348-7B16-41E5-9E51-7C0192D41B7A}" type="presOf" srcId="{BC78A532-3EA5-4B77-9F4F-998A8B6C915A}" destId="{6DF7A149-39BE-4443-80AC-F807E4325B17}" srcOrd="0" destOrd="2" presId="urn:microsoft.com/office/officeart/2005/8/layout/cycle1"/>
    <dgm:cxn modelId="{ADF3CE6D-62F2-46AB-9C89-52E34E7DB3B6}" type="presOf" srcId="{11D6059C-B2B0-47E0-A8DC-76E7BCE80422}" destId="{6DF7A149-39BE-4443-80AC-F807E4325B17}" srcOrd="0" destOrd="4" presId="urn:microsoft.com/office/officeart/2005/8/layout/cycle1"/>
    <dgm:cxn modelId="{1D76FD7C-153E-47F0-9FE1-D0C7824DA05A}" srcId="{4C81DB81-0BD9-44BB-AE0D-376AEEC10E39}" destId="{CE8A4159-0953-4B50-B143-9C166FEAFFF6}" srcOrd="0" destOrd="0" parTransId="{6FEE14C9-C888-46B7-ABE1-A1C84DB2762A}" sibTransId="{53B46B06-7CED-40F5-9680-96671E226C08}"/>
    <dgm:cxn modelId="{F9C7E599-713D-4B4F-A8BF-0AC06285223F}" type="presOf" srcId="{CE8A4159-0953-4B50-B143-9C166FEAFFF6}" destId="{6DF7A149-39BE-4443-80AC-F807E4325B17}" srcOrd="0" destOrd="1" presId="urn:microsoft.com/office/officeart/2005/8/layout/cycle1"/>
    <dgm:cxn modelId="{ADB643CD-B3A1-4F03-96CF-28B8B63E8C12}" srcId="{4C81DB81-0BD9-44BB-AE0D-376AEEC10E39}" destId="{11D6059C-B2B0-47E0-A8DC-76E7BCE80422}" srcOrd="3" destOrd="0" parTransId="{C61745F4-392C-42E4-A4A3-DC411B1EAAAA}" sibTransId="{0F324D41-D0AD-442E-8CC2-69B45178CBD2}"/>
    <dgm:cxn modelId="{727401DD-5CB2-41E4-9F83-766B1BEB320A}" type="presOf" srcId="{C1DA93BA-5E98-43AB-B777-37C971EDF046}" destId="{6DF7A149-39BE-4443-80AC-F807E4325B17}" srcOrd="0" destOrd="3" presId="urn:microsoft.com/office/officeart/2005/8/layout/cycle1"/>
    <dgm:cxn modelId="{21DBBAEA-543E-4E8A-A397-7E4266626741}" srcId="{DF198D82-B74F-4967-9E32-3086CA3B30D6}" destId="{4C81DB81-0BD9-44BB-AE0D-376AEEC10E39}" srcOrd="0" destOrd="0" parTransId="{2E21D93E-766F-4811-B75E-E0CDD8B5B451}" sibTransId="{7C153566-C80D-4A6E-8FAF-A58006C130FC}"/>
    <dgm:cxn modelId="{02D14DED-C88E-4D25-AE0F-BF4A068CD5F9}" srcId="{4C81DB81-0BD9-44BB-AE0D-376AEEC10E39}" destId="{C1DA93BA-5E98-43AB-B777-37C971EDF046}" srcOrd="2" destOrd="0" parTransId="{D2240D95-42E6-42C3-89E2-DEF851FC0A89}" sibTransId="{75B38598-6C4C-416A-A7E5-023EFDBFE175}"/>
    <dgm:cxn modelId="{CC9846F2-64AE-42F6-B2C6-DFC0507C49AF}" srcId="{4C81DB81-0BD9-44BB-AE0D-376AEEC10E39}" destId="{BC78A532-3EA5-4B77-9F4F-998A8B6C915A}" srcOrd="1" destOrd="0" parTransId="{12462FB8-CCED-465B-8C74-6FA8CA236995}" sibTransId="{FB0EEF6E-2864-4FE5-A92C-27E12C172EDF}"/>
    <dgm:cxn modelId="{805A8DF5-0D56-4FE0-9A03-94764E805590}" type="presOf" srcId="{4C81DB81-0BD9-44BB-AE0D-376AEEC10E39}" destId="{6DF7A149-39BE-4443-80AC-F807E4325B17}" srcOrd="0" destOrd="0" presId="urn:microsoft.com/office/officeart/2005/8/layout/cycle1"/>
    <dgm:cxn modelId="{5D95193B-DA4B-411E-A52A-EBA20F57E6F2}" type="presParOf" srcId="{2B1971A8-756B-4A5E-B614-4B329C9FBD1E}" destId="{6DF7A149-39BE-4443-80AC-F807E4325B17}" srcOrd="0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077BA4-F434-4935-84EA-AAC6CCCF43EF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33269EE-B337-474A-836A-7F9D68C2A5A9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ADD486E6-C776-4F04-98BD-F48752B89650}" type="parTrans" cxnId="{278DA0CF-5A73-4787-9D20-AEC5CA93E2DB}">
      <dgm:prSet/>
      <dgm:spPr/>
      <dgm:t>
        <a:bodyPr/>
        <a:lstStyle/>
        <a:p>
          <a:endParaRPr lang="en-US"/>
        </a:p>
      </dgm:t>
    </dgm:pt>
    <dgm:pt modelId="{680DA075-EBF7-44C7-925F-A0466F88973C}" type="sibTrans" cxnId="{278DA0CF-5A73-4787-9D20-AEC5CA93E2DB}">
      <dgm:prSet/>
      <dgm:spPr/>
      <dgm:t>
        <a:bodyPr/>
        <a:lstStyle/>
        <a:p>
          <a:endParaRPr lang="en-US"/>
        </a:p>
      </dgm:t>
    </dgm:pt>
    <dgm:pt modelId="{114B9EE0-72BC-4CA6-A3E5-0275BDFCF564}">
      <dgm:prSet/>
      <dgm:spPr/>
      <dgm:t>
        <a:bodyPr/>
        <a:lstStyle/>
        <a:p>
          <a:r>
            <a:rPr lang="en-US"/>
            <a:t>Proposed Solution</a:t>
          </a:r>
        </a:p>
      </dgm:t>
    </dgm:pt>
    <dgm:pt modelId="{9B8A1218-D934-4E50-A79E-17C4FA32F6CD}" type="parTrans" cxnId="{A014268A-C4B3-4798-B2E7-2990FDD65D08}">
      <dgm:prSet/>
      <dgm:spPr/>
      <dgm:t>
        <a:bodyPr/>
        <a:lstStyle/>
        <a:p>
          <a:endParaRPr lang="en-US"/>
        </a:p>
      </dgm:t>
    </dgm:pt>
    <dgm:pt modelId="{CC196CB2-CBC9-4CB1-B391-C00D2F30BF67}" type="sibTrans" cxnId="{A014268A-C4B3-4798-B2E7-2990FDD65D08}">
      <dgm:prSet/>
      <dgm:spPr/>
      <dgm:t>
        <a:bodyPr/>
        <a:lstStyle/>
        <a:p>
          <a:endParaRPr lang="en-US"/>
        </a:p>
      </dgm:t>
    </dgm:pt>
    <dgm:pt modelId="{51E464E1-9A4B-4799-98FA-C2DFB7435692}">
      <dgm:prSet/>
      <dgm:spPr/>
      <dgm:t>
        <a:bodyPr/>
        <a:lstStyle/>
        <a:p>
          <a:r>
            <a:rPr lang="en-US"/>
            <a:t>Features</a:t>
          </a:r>
        </a:p>
      </dgm:t>
    </dgm:pt>
    <dgm:pt modelId="{FBBEA71A-4ABF-4E4C-A0CB-E7C229C29067}" type="parTrans" cxnId="{9418F2F3-6827-4BA7-A59C-AB197FB2CE58}">
      <dgm:prSet/>
      <dgm:spPr/>
      <dgm:t>
        <a:bodyPr/>
        <a:lstStyle/>
        <a:p>
          <a:endParaRPr lang="en-US"/>
        </a:p>
      </dgm:t>
    </dgm:pt>
    <dgm:pt modelId="{54CFF2C8-AE93-4F4E-AA6C-368AD3458B6A}" type="sibTrans" cxnId="{9418F2F3-6827-4BA7-A59C-AB197FB2CE58}">
      <dgm:prSet/>
      <dgm:spPr/>
      <dgm:t>
        <a:bodyPr/>
        <a:lstStyle/>
        <a:p>
          <a:endParaRPr lang="en-US"/>
        </a:p>
      </dgm:t>
    </dgm:pt>
    <dgm:pt modelId="{57CDEBB0-A7B6-492A-8DAB-AA59A5E02E7F}">
      <dgm:prSet/>
      <dgm:spPr/>
      <dgm:t>
        <a:bodyPr/>
        <a:lstStyle/>
        <a:p>
          <a:r>
            <a:rPr lang="en-US"/>
            <a:t>Problems faced</a:t>
          </a:r>
        </a:p>
      </dgm:t>
    </dgm:pt>
    <dgm:pt modelId="{DD03F49A-5DCA-4A66-853D-2C76FF8D1526}" type="parTrans" cxnId="{BFF58EFD-388B-4B08-8A68-99F398B39DA0}">
      <dgm:prSet/>
      <dgm:spPr/>
      <dgm:t>
        <a:bodyPr/>
        <a:lstStyle/>
        <a:p>
          <a:endParaRPr lang="en-US"/>
        </a:p>
      </dgm:t>
    </dgm:pt>
    <dgm:pt modelId="{196FB30F-1CFC-4D8A-B7F6-34B7F3CAFC71}" type="sibTrans" cxnId="{BFF58EFD-388B-4B08-8A68-99F398B39DA0}">
      <dgm:prSet/>
      <dgm:spPr/>
      <dgm:t>
        <a:bodyPr/>
        <a:lstStyle/>
        <a:p>
          <a:endParaRPr lang="en-US"/>
        </a:p>
      </dgm:t>
    </dgm:pt>
    <dgm:pt modelId="{83F1157B-4B9D-4B92-AED2-78CC8D97C406}">
      <dgm:prSet/>
      <dgm:spPr/>
      <dgm:t>
        <a:bodyPr/>
        <a:lstStyle/>
        <a:p>
          <a:r>
            <a:rPr lang="en-US"/>
            <a:t>Future Improvements</a:t>
          </a:r>
        </a:p>
      </dgm:t>
    </dgm:pt>
    <dgm:pt modelId="{78204653-422F-4236-9C12-67089F430234}" type="parTrans" cxnId="{612212D9-AB23-47A9-B743-EA7F8A88A2F7}">
      <dgm:prSet/>
      <dgm:spPr/>
      <dgm:t>
        <a:bodyPr/>
        <a:lstStyle/>
        <a:p>
          <a:endParaRPr lang="en-US"/>
        </a:p>
      </dgm:t>
    </dgm:pt>
    <dgm:pt modelId="{514A9ABC-1FE4-47D0-AB61-8629EA67438C}" type="sibTrans" cxnId="{612212D9-AB23-47A9-B743-EA7F8A88A2F7}">
      <dgm:prSet/>
      <dgm:spPr/>
      <dgm:t>
        <a:bodyPr/>
        <a:lstStyle/>
        <a:p>
          <a:endParaRPr lang="en-US"/>
        </a:p>
      </dgm:t>
    </dgm:pt>
    <dgm:pt modelId="{FC807478-DDE1-4411-B4B4-C5AD000818A7}" type="pres">
      <dgm:prSet presAssocID="{8F077BA4-F434-4935-84EA-AAC6CCCF43EF}" presName="linear" presStyleCnt="0">
        <dgm:presLayoutVars>
          <dgm:dir/>
          <dgm:animLvl val="lvl"/>
          <dgm:resizeHandles val="exact"/>
        </dgm:presLayoutVars>
      </dgm:prSet>
      <dgm:spPr/>
    </dgm:pt>
    <dgm:pt modelId="{DFF97316-4B43-4451-A9AE-F0F642FB1A32}" type="pres">
      <dgm:prSet presAssocID="{233269EE-B337-474A-836A-7F9D68C2A5A9}" presName="parentLin" presStyleCnt="0"/>
      <dgm:spPr/>
    </dgm:pt>
    <dgm:pt modelId="{6144DAFD-8E3A-4894-9901-D540C83F632D}" type="pres">
      <dgm:prSet presAssocID="{233269EE-B337-474A-836A-7F9D68C2A5A9}" presName="parentLeftMargin" presStyleLbl="node1" presStyleIdx="0" presStyleCnt="5"/>
      <dgm:spPr/>
    </dgm:pt>
    <dgm:pt modelId="{AC1FEC44-3289-4D57-B720-1133E1F60550}" type="pres">
      <dgm:prSet presAssocID="{233269EE-B337-474A-836A-7F9D68C2A5A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DC61EA7-FB36-41EA-9F88-13DF76F94A77}" type="pres">
      <dgm:prSet presAssocID="{233269EE-B337-474A-836A-7F9D68C2A5A9}" presName="negativeSpace" presStyleCnt="0"/>
      <dgm:spPr/>
    </dgm:pt>
    <dgm:pt modelId="{C54F5793-0F80-46AB-BE36-3D0F4BC347D9}" type="pres">
      <dgm:prSet presAssocID="{233269EE-B337-474A-836A-7F9D68C2A5A9}" presName="childText" presStyleLbl="conFgAcc1" presStyleIdx="0" presStyleCnt="5">
        <dgm:presLayoutVars>
          <dgm:bulletEnabled val="1"/>
        </dgm:presLayoutVars>
      </dgm:prSet>
      <dgm:spPr/>
    </dgm:pt>
    <dgm:pt modelId="{EB73D25B-26A8-4925-84BC-E394C6585C1B}" type="pres">
      <dgm:prSet presAssocID="{680DA075-EBF7-44C7-925F-A0466F88973C}" presName="spaceBetweenRectangles" presStyleCnt="0"/>
      <dgm:spPr/>
    </dgm:pt>
    <dgm:pt modelId="{EF95132B-8F4D-45F7-AF0A-EF8D2B9BD33A}" type="pres">
      <dgm:prSet presAssocID="{114B9EE0-72BC-4CA6-A3E5-0275BDFCF564}" presName="parentLin" presStyleCnt="0"/>
      <dgm:spPr/>
    </dgm:pt>
    <dgm:pt modelId="{9DB97984-E4C1-493B-9434-DB75DEF280D2}" type="pres">
      <dgm:prSet presAssocID="{114B9EE0-72BC-4CA6-A3E5-0275BDFCF564}" presName="parentLeftMargin" presStyleLbl="node1" presStyleIdx="0" presStyleCnt="5"/>
      <dgm:spPr/>
    </dgm:pt>
    <dgm:pt modelId="{5F0B3865-A02F-49AD-8CF6-5934F64E2F8C}" type="pres">
      <dgm:prSet presAssocID="{114B9EE0-72BC-4CA6-A3E5-0275BDFCF56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9EF3AF0-9079-4189-9990-93C4D544E63B}" type="pres">
      <dgm:prSet presAssocID="{114B9EE0-72BC-4CA6-A3E5-0275BDFCF564}" presName="negativeSpace" presStyleCnt="0"/>
      <dgm:spPr/>
    </dgm:pt>
    <dgm:pt modelId="{9A9B9B0B-50AD-41EC-919E-DA2039991BDA}" type="pres">
      <dgm:prSet presAssocID="{114B9EE0-72BC-4CA6-A3E5-0275BDFCF564}" presName="childText" presStyleLbl="conFgAcc1" presStyleIdx="1" presStyleCnt="5">
        <dgm:presLayoutVars>
          <dgm:bulletEnabled val="1"/>
        </dgm:presLayoutVars>
      </dgm:prSet>
      <dgm:spPr/>
    </dgm:pt>
    <dgm:pt modelId="{604E8C05-76A5-4FC7-966C-E0095E83D0C3}" type="pres">
      <dgm:prSet presAssocID="{CC196CB2-CBC9-4CB1-B391-C00D2F30BF67}" presName="spaceBetweenRectangles" presStyleCnt="0"/>
      <dgm:spPr/>
    </dgm:pt>
    <dgm:pt modelId="{88A4D193-0A29-4BF6-BF1F-590B2E15C14D}" type="pres">
      <dgm:prSet presAssocID="{51E464E1-9A4B-4799-98FA-C2DFB7435692}" presName="parentLin" presStyleCnt="0"/>
      <dgm:spPr/>
    </dgm:pt>
    <dgm:pt modelId="{58053B90-9CA6-4DA4-B9DD-1E0F480C6515}" type="pres">
      <dgm:prSet presAssocID="{51E464E1-9A4B-4799-98FA-C2DFB7435692}" presName="parentLeftMargin" presStyleLbl="node1" presStyleIdx="1" presStyleCnt="5"/>
      <dgm:spPr/>
    </dgm:pt>
    <dgm:pt modelId="{08A9148C-A55B-4FEB-A9FB-C95690B68603}" type="pres">
      <dgm:prSet presAssocID="{51E464E1-9A4B-4799-98FA-C2DFB743569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D23B568-B7E9-4E61-8C93-0CF63EA6E578}" type="pres">
      <dgm:prSet presAssocID="{51E464E1-9A4B-4799-98FA-C2DFB7435692}" presName="negativeSpace" presStyleCnt="0"/>
      <dgm:spPr/>
    </dgm:pt>
    <dgm:pt modelId="{C86E5C31-B59F-46FD-815F-B5C5E53FF5DA}" type="pres">
      <dgm:prSet presAssocID="{51E464E1-9A4B-4799-98FA-C2DFB7435692}" presName="childText" presStyleLbl="conFgAcc1" presStyleIdx="2" presStyleCnt="5">
        <dgm:presLayoutVars>
          <dgm:bulletEnabled val="1"/>
        </dgm:presLayoutVars>
      </dgm:prSet>
      <dgm:spPr/>
    </dgm:pt>
    <dgm:pt modelId="{DBEF0933-7813-471A-9B1E-59BDC592E2C2}" type="pres">
      <dgm:prSet presAssocID="{54CFF2C8-AE93-4F4E-AA6C-368AD3458B6A}" presName="spaceBetweenRectangles" presStyleCnt="0"/>
      <dgm:spPr/>
    </dgm:pt>
    <dgm:pt modelId="{745C0135-D2E6-49FA-A156-CAA945E8740C}" type="pres">
      <dgm:prSet presAssocID="{57CDEBB0-A7B6-492A-8DAB-AA59A5E02E7F}" presName="parentLin" presStyleCnt="0"/>
      <dgm:spPr/>
    </dgm:pt>
    <dgm:pt modelId="{3752B84B-3291-40ED-A784-ED69B6430393}" type="pres">
      <dgm:prSet presAssocID="{57CDEBB0-A7B6-492A-8DAB-AA59A5E02E7F}" presName="parentLeftMargin" presStyleLbl="node1" presStyleIdx="2" presStyleCnt="5"/>
      <dgm:spPr/>
    </dgm:pt>
    <dgm:pt modelId="{78701A79-73C9-44FD-95DA-09D9A9609425}" type="pres">
      <dgm:prSet presAssocID="{57CDEBB0-A7B6-492A-8DAB-AA59A5E02E7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D7E0CD6-BAF5-4B89-9C6E-C3C870B136A7}" type="pres">
      <dgm:prSet presAssocID="{57CDEBB0-A7B6-492A-8DAB-AA59A5E02E7F}" presName="negativeSpace" presStyleCnt="0"/>
      <dgm:spPr/>
    </dgm:pt>
    <dgm:pt modelId="{067BA6DE-D53B-4DBF-8260-3644B04BB75C}" type="pres">
      <dgm:prSet presAssocID="{57CDEBB0-A7B6-492A-8DAB-AA59A5E02E7F}" presName="childText" presStyleLbl="conFgAcc1" presStyleIdx="3" presStyleCnt="5">
        <dgm:presLayoutVars>
          <dgm:bulletEnabled val="1"/>
        </dgm:presLayoutVars>
      </dgm:prSet>
      <dgm:spPr/>
    </dgm:pt>
    <dgm:pt modelId="{C86E3A4C-DC96-49FD-82CA-86C9E14CDAA1}" type="pres">
      <dgm:prSet presAssocID="{196FB30F-1CFC-4D8A-B7F6-34B7F3CAFC71}" presName="spaceBetweenRectangles" presStyleCnt="0"/>
      <dgm:spPr/>
    </dgm:pt>
    <dgm:pt modelId="{E60D6014-A062-4022-B577-FAFDFD4EC4F5}" type="pres">
      <dgm:prSet presAssocID="{83F1157B-4B9D-4B92-AED2-78CC8D97C406}" presName="parentLin" presStyleCnt="0"/>
      <dgm:spPr/>
    </dgm:pt>
    <dgm:pt modelId="{5938315C-3711-47D6-AA8F-A95A0DD2ECEC}" type="pres">
      <dgm:prSet presAssocID="{83F1157B-4B9D-4B92-AED2-78CC8D97C406}" presName="parentLeftMargin" presStyleLbl="node1" presStyleIdx="3" presStyleCnt="5"/>
      <dgm:spPr/>
    </dgm:pt>
    <dgm:pt modelId="{610D9583-1E57-4DE6-9927-E678413C4E3F}" type="pres">
      <dgm:prSet presAssocID="{83F1157B-4B9D-4B92-AED2-78CC8D97C406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248C8E9-8F33-4016-9A62-E0C5A2CC35F8}" type="pres">
      <dgm:prSet presAssocID="{83F1157B-4B9D-4B92-AED2-78CC8D97C406}" presName="negativeSpace" presStyleCnt="0"/>
      <dgm:spPr/>
    </dgm:pt>
    <dgm:pt modelId="{9667E2BA-5F5E-4897-9AEC-2AF1DE24A52E}" type="pres">
      <dgm:prSet presAssocID="{83F1157B-4B9D-4B92-AED2-78CC8D97C406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0C1B6704-77AA-4ABE-BC68-46DBE2F3F888}" type="presOf" srcId="{8F077BA4-F434-4935-84EA-AAC6CCCF43EF}" destId="{FC807478-DDE1-4411-B4B4-C5AD000818A7}" srcOrd="0" destOrd="0" presId="urn:microsoft.com/office/officeart/2005/8/layout/list1"/>
    <dgm:cxn modelId="{09520764-21B1-4679-8252-F0D955612ED9}" type="presOf" srcId="{51E464E1-9A4B-4799-98FA-C2DFB7435692}" destId="{08A9148C-A55B-4FEB-A9FB-C95690B68603}" srcOrd="1" destOrd="0" presId="urn:microsoft.com/office/officeart/2005/8/layout/list1"/>
    <dgm:cxn modelId="{E4117646-1970-40E8-8824-96CEF17CFF48}" type="presOf" srcId="{114B9EE0-72BC-4CA6-A3E5-0275BDFCF564}" destId="{5F0B3865-A02F-49AD-8CF6-5934F64E2F8C}" srcOrd="1" destOrd="0" presId="urn:microsoft.com/office/officeart/2005/8/layout/list1"/>
    <dgm:cxn modelId="{797B8858-7785-4837-A742-0ECA6E81FEF1}" type="presOf" srcId="{233269EE-B337-474A-836A-7F9D68C2A5A9}" destId="{6144DAFD-8E3A-4894-9901-D540C83F632D}" srcOrd="0" destOrd="0" presId="urn:microsoft.com/office/officeart/2005/8/layout/list1"/>
    <dgm:cxn modelId="{85C5F55A-180A-4E96-9FFF-AC2F22EC9448}" type="presOf" srcId="{57CDEBB0-A7B6-492A-8DAB-AA59A5E02E7F}" destId="{3752B84B-3291-40ED-A784-ED69B6430393}" srcOrd="0" destOrd="0" presId="urn:microsoft.com/office/officeart/2005/8/layout/list1"/>
    <dgm:cxn modelId="{A014268A-C4B3-4798-B2E7-2990FDD65D08}" srcId="{8F077BA4-F434-4935-84EA-AAC6CCCF43EF}" destId="{114B9EE0-72BC-4CA6-A3E5-0275BDFCF564}" srcOrd="1" destOrd="0" parTransId="{9B8A1218-D934-4E50-A79E-17C4FA32F6CD}" sibTransId="{CC196CB2-CBC9-4CB1-B391-C00D2F30BF67}"/>
    <dgm:cxn modelId="{E53BF79F-90A8-491F-9CC1-D0BB9BB2760A}" type="presOf" srcId="{57CDEBB0-A7B6-492A-8DAB-AA59A5E02E7F}" destId="{78701A79-73C9-44FD-95DA-09D9A9609425}" srcOrd="1" destOrd="0" presId="urn:microsoft.com/office/officeart/2005/8/layout/list1"/>
    <dgm:cxn modelId="{A284EBAF-FDA6-4378-AA42-25FBF216ECE6}" type="presOf" srcId="{51E464E1-9A4B-4799-98FA-C2DFB7435692}" destId="{58053B90-9CA6-4DA4-B9DD-1E0F480C6515}" srcOrd="0" destOrd="0" presId="urn:microsoft.com/office/officeart/2005/8/layout/list1"/>
    <dgm:cxn modelId="{2E4202BB-31F5-46B9-8947-78E3355FE050}" type="presOf" srcId="{83F1157B-4B9D-4B92-AED2-78CC8D97C406}" destId="{5938315C-3711-47D6-AA8F-A95A0DD2ECEC}" srcOrd="0" destOrd="0" presId="urn:microsoft.com/office/officeart/2005/8/layout/list1"/>
    <dgm:cxn modelId="{278DA0CF-5A73-4787-9D20-AEC5CA93E2DB}" srcId="{8F077BA4-F434-4935-84EA-AAC6CCCF43EF}" destId="{233269EE-B337-474A-836A-7F9D68C2A5A9}" srcOrd="0" destOrd="0" parTransId="{ADD486E6-C776-4F04-98BD-F48752B89650}" sibTransId="{680DA075-EBF7-44C7-925F-A0466F88973C}"/>
    <dgm:cxn modelId="{E03EEBD8-C44A-4D8C-B2C6-696189732B3B}" type="presOf" srcId="{233269EE-B337-474A-836A-7F9D68C2A5A9}" destId="{AC1FEC44-3289-4D57-B720-1133E1F60550}" srcOrd="1" destOrd="0" presId="urn:microsoft.com/office/officeart/2005/8/layout/list1"/>
    <dgm:cxn modelId="{612212D9-AB23-47A9-B743-EA7F8A88A2F7}" srcId="{8F077BA4-F434-4935-84EA-AAC6CCCF43EF}" destId="{83F1157B-4B9D-4B92-AED2-78CC8D97C406}" srcOrd="4" destOrd="0" parTransId="{78204653-422F-4236-9C12-67089F430234}" sibTransId="{514A9ABC-1FE4-47D0-AB61-8629EA67438C}"/>
    <dgm:cxn modelId="{9418F2F3-6827-4BA7-A59C-AB197FB2CE58}" srcId="{8F077BA4-F434-4935-84EA-AAC6CCCF43EF}" destId="{51E464E1-9A4B-4799-98FA-C2DFB7435692}" srcOrd="2" destOrd="0" parTransId="{FBBEA71A-4ABF-4E4C-A0CB-E7C229C29067}" sibTransId="{54CFF2C8-AE93-4F4E-AA6C-368AD3458B6A}"/>
    <dgm:cxn modelId="{753EB0FB-7991-435F-B78E-3F6A46F06214}" type="presOf" srcId="{114B9EE0-72BC-4CA6-A3E5-0275BDFCF564}" destId="{9DB97984-E4C1-493B-9434-DB75DEF280D2}" srcOrd="0" destOrd="0" presId="urn:microsoft.com/office/officeart/2005/8/layout/list1"/>
    <dgm:cxn modelId="{BFF58EFD-388B-4B08-8A68-99F398B39DA0}" srcId="{8F077BA4-F434-4935-84EA-AAC6CCCF43EF}" destId="{57CDEBB0-A7B6-492A-8DAB-AA59A5E02E7F}" srcOrd="3" destOrd="0" parTransId="{DD03F49A-5DCA-4A66-853D-2C76FF8D1526}" sibTransId="{196FB30F-1CFC-4D8A-B7F6-34B7F3CAFC71}"/>
    <dgm:cxn modelId="{9CCA52FE-6E73-4126-8058-FDCD6743DFD8}" type="presOf" srcId="{83F1157B-4B9D-4B92-AED2-78CC8D97C406}" destId="{610D9583-1E57-4DE6-9927-E678413C4E3F}" srcOrd="1" destOrd="0" presId="urn:microsoft.com/office/officeart/2005/8/layout/list1"/>
    <dgm:cxn modelId="{4EAB7940-2A51-40F9-BB26-CBA8D7CFA6E4}" type="presParOf" srcId="{FC807478-DDE1-4411-B4B4-C5AD000818A7}" destId="{DFF97316-4B43-4451-A9AE-F0F642FB1A32}" srcOrd="0" destOrd="0" presId="urn:microsoft.com/office/officeart/2005/8/layout/list1"/>
    <dgm:cxn modelId="{67415904-C7A7-452D-A52C-6F04EA9121FA}" type="presParOf" srcId="{DFF97316-4B43-4451-A9AE-F0F642FB1A32}" destId="{6144DAFD-8E3A-4894-9901-D540C83F632D}" srcOrd="0" destOrd="0" presId="urn:microsoft.com/office/officeart/2005/8/layout/list1"/>
    <dgm:cxn modelId="{566F320D-489F-4743-8452-6ABB5623DF1F}" type="presParOf" srcId="{DFF97316-4B43-4451-A9AE-F0F642FB1A32}" destId="{AC1FEC44-3289-4D57-B720-1133E1F60550}" srcOrd="1" destOrd="0" presId="urn:microsoft.com/office/officeart/2005/8/layout/list1"/>
    <dgm:cxn modelId="{B992E98F-B58C-4507-801F-F59B57D1487A}" type="presParOf" srcId="{FC807478-DDE1-4411-B4B4-C5AD000818A7}" destId="{5DC61EA7-FB36-41EA-9F88-13DF76F94A77}" srcOrd="1" destOrd="0" presId="urn:microsoft.com/office/officeart/2005/8/layout/list1"/>
    <dgm:cxn modelId="{608C806E-BB81-4E4B-AB43-E73D00A9C5CD}" type="presParOf" srcId="{FC807478-DDE1-4411-B4B4-C5AD000818A7}" destId="{C54F5793-0F80-46AB-BE36-3D0F4BC347D9}" srcOrd="2" destOrd="0" presId="urn:microsoft.com/office/officeart/2005/8/layout/list1"/>
    <dgm:cxn modelId="{EC907D84-F9C7-4BDA-9FD4-AE85F1A7221B}" type="presParOf" srcId="{FC807478-DDE1-4411-B4B4-C5AD000818A7}" destId="{EB73D25B-26A8-4925-84BC-E394C6585C1B}" srcOrd="3" destOrd="0" presId="urn:microsoft.com/office/officeart/2005/8/layout/list1"/>
    <dgm:cxn modelId="{62B85F28-D322-43D2-A92A-DD820D67A9B0}" type="presParOf" srcId="{FC807478-DDE1-4411-B4B4-C5AD000818A7}" destId="{EF95132B-8F4D-45F7-AF0A-EF8D2B9BD33A}" srcOrd="4" destOrd="0" presId="urn:microsoft.com/office/officeart/2005/8/layout/list1"/>
    <dgm:cxn modelId="{6649B92D-C4E5-4582-9708-F15D228B380C}" type="presParOf" srcId="{EF95132B-8F4D-45F7-AF0A-EF8D2B9BD33A}" destId="{9DB97984-E4C1-493B-9434-DB75DEF280D2}" srcOrd="0" destOrd="0" presId="urn:microsoft.com/office/officeart/2005/8/layout/list1"/>
    <dgm:cxn modelId="{80E970EF-F369-47B9-9289-D9C7C288A8AA}" type="presParOf" srcId="{EF95132B-8F4D-45F7-AF0A-EF8D2B9BD33A}" destId="{5F0B3865-A02F-49AD-8CF6-5934F64E2F8C}" srcOrd="1" destOrd="0" presId="urn:microsoft.com/office/officeart/2005/8/layout/list1"/>
    <dgm:cxn modelId="{A9DEF2F5-7C71-415E-A20C-D3B8CCDF9EAE}" type="presParOf" srcId="{FC807478-DDE1-4411-B4B4-C5AD000818A7}" destId="{F9EF3AF0-9079-4189-9990-93C4D544E63B}" srcOrd="5" destOrd="0" presId="urn:microsoft.com/office/officeart/2005/8/layout/list1"/>
    <dgm:cxn modelId="{9A42DB8E-1B51-4AB2-9ADC-B1489705F70B}" type="presParOf" srcId="{FC807478-DDE1-4411-B4B4-C5AD000818A7}" destId="{9A9B9B0B-50AD-41EC-919E-DA2039991BDA}" srcOrd="6" destOrd="0" presId="urn:microsoft.com/office/officeart/2005/8/layout/list1"/>
    <dgm:cxn modelId="{57CB4ACC-832D-4B76-ADB7-2A2773B95104}" type="presParOf" srcId="{FC807478-DDE1-4411-B4B4-C5AD000818A7}" destId="{604E8C05-76A5-4FC7-966C-E0095E83D0C3}" srcOrd="7" destOrd="0" presId="urn:microsoft.com/office/officeart/2005/8/layout/list1"/>
    <dgm:cxn modelId="{BA0279F6-6798-434F-9DA2-E62533DA823B}" type="presParOf" srcId="{FC807478-DDE1-4411-B4B4-C5AD000818A7}" destId="{88A4D193-0A29-4BF6-BF1F-590B2E15C14D}" srcOrd="8" destOrd="0" presId="urn:microsoft.com/office/officeart/2005/8/layout/list1"/>
    <dgm:cxn modelId="{EE08516A-4251-46B0-9AEE-89486F096279}" type="presParOf" srcId="{88A4D193-0A29-4BF6-BF1F-590B2E15C14D}" destId="{58053B90-9CA6-4DA4-B9DD-1E0F480C6515}" srcOrd="0" destOrd="0" presId="urn:microsoft.com/office/officeart/2005/8/layout/list1"/>
    <dgm:cxn modelId="{0B04D4C1-1918-4F58-A57D-FB2F714F0A8D}" type="presParOf" srcId="{88A4D193-0A29-4BF6-BF1F-590B2E15C14D}" destId="{08A9148C-A55B-4FEB-A9FB-C95690B68603}" srcOrd="1" destOrd="0" presId="urn:microsoft.com/office/officeart/2005/8/layout/list1"/>
    <dgm:cxn modelId="{3ECC956C-F820-45B1-A00A-9CCBE6A0C4AA}" type="presParOf" srcId="{FC807478-DDE1-4411-B4B4-C5AD000818A7}" destId="{6D23B568-B7E9-4E61-8C93-0CF63EA6E578}" srcOrd="9" destOrd="0" presId="urn:microsoft.com/office/officeart/2005/8/layout/list1"/>
    <dgm:cxn modelId="{EC86E906-986D-4F29-885E-EC9E48073A9C}" type="presParOf" srcId="{FC807478-DDE1-4411-B4B4-C5AD000818A7}" destId="{C86E5C31-B59F-46FD-815F-B5C5E53FF5DA}" srcOrd="10" destOrd="0" presId="urn:microsoft.com/office/officeart/2005/8/layout/list1"/>
    <dgm:cxn modelId="{5C41E55D-A27D-4BD4-987E-DF067A09EF48}" type="presParOf" srcId="{FC807478-DDE1-4411-B4B4-C5AD000818A7}" destId="{DBEF0933-7813-471A-9B1E-59BDC592E2C2}" srcOrd="11" destOrd="0" presId="urn:microsoft.com/office/officeart/2005/8/layout/list1"/>
    <dgm:cxn modelId="{4D5546FB-1C35-467B-90B8-BB655DE233F7}" type="presParOf" srcId="{FC807478-DDE1-4411-B4B4-C5AD000818A7}" destId="{745C0135-D2E6-49FA-A156-CAA945E8740C}" srcOrd="12" destOrd="0" presId="urn:microsoft.com/office/officeart/2005/8/layout/list1"/>
    <dgm:cxn modelId="{8FA4BDB7-5183-49CF-9031-3AA029D1E9B7}" type="presParOf" srcId="{745C0135-D2E6-49FA-A156-CAA945E8740C}" destId="{3752B84B-3291-40ED-A784-ED69B6430393}" srcOrd="0" destOrd="0" presId="urn:microsoft.com/office/officeart/2005/8/layout/list1"/>
    <dgm:cxn modelId="{814F02B0-DD6C-4286-A278-AE439AD70EFD}" type="presParOf" srcId="{745C0135-D2E6-49FA-A156-CAA945E8740C}" destId="{78701A79-73C9-44FD-95DA-09D9A9609425}" srcOrd="1" destOrd="0" presId="urn:microsoft.com/office/officeart/2005/8/layout/list1"/>
    <dgm:cxn modelId="{E8FEE1D8-F12D-44A3-A0E5-3905A3F17837}" type="presParOf" srcId="{FC807478-DDE1-4411-B4B4-C5AD000818A7}" destId="{FD7E0CD6-BAF5-4B89-9C6E-C3C870B136A7}" srcOrd="13" destOrd="0" presId="urn:microsoft.com/office/officeart/2005/8/layout/list1"/>
    <dgm:cxn modelId="{4FAEC225-C104-4119-976F-3A34E57908F9}" type="presParOf" srcId="{FC807478-DDE1-4411-B4B4-C5AD000818A7}" destId="{067BA6DE-D53B-4DBF-8260-3644B04BB75C}" srcOrd="14" destOrd="0" presId="urn:microsoft.com/office/officeart/2005/8/layout/list1"/>
    <dgm:cxn modelId="{0B6B2DEB-2676-495B-A107-C5A45C90A0D1}" type="presParOf" srcId="{FC807478-DDE1-4411-B4B4-C5AD000818A7}" destId="{C86E3A4C-DC96-49FD-82CA-86C9E14CDAA1}" srcOrd="15" destOrd="0" presId="urn:microsoft.com/office/officeart/2005/8/layout/list1"/>
    <dgm:cxn modelId="{737F80E3-1AAA-4B15-9548-4F9D9CC331CE}" type="presParOf" srcId="{FC807478-DDE1-4411-B4B4-C5AD000818A7}" destId="{E60D6014-A062-4022-B577-FAFDFD4EC4F5}" srcOrd="16" destOrd="0" presId="urn:microsoft.com/office/officeart/2005/8/layout/list1"/>
    <dgm:cxn modelId="{C7441411-C4A1-45B6-B084-662108D8FF8B}" type="presParOf" srcId="{E60D6014-A062-4022-B577-FAFDFD4EC4F5}" destId="{5938315C-3711-47D6-AA8F-A95A0DD2ECEC}" srcOrd="0" destOrd="0" presId="urn:microsoft.com/office/officeart/2005/8/layout/list1"/>
    <dgm:cxn modelId="{1B1923DE-2B54-403A-9806-D9B849F71049}" type="presParOf" srcId="{E60D6014-A062-4022-B577-FAFDFD4EC4F5}" destId="{610D9583-1E57-4DE6-9927-E678413C4E3F}" srcOrd="1" destOrd="0" presId="urn:microsoft.com/office/officeart/2005/8/layout/list1"/>
    <dgm:cxn modelId="{E733A013-29F2-4A99-8173-F803E925AE63}" type="presParOf" srcId="{FC807478-DDE1-4411-B4B4-C5AD000818A7}" destId="{1248C8E9-8F33-4016-9A62-E0C5A2CC35F8}" srcOrd="17" destOrd="0" presId="urn:microsoft.com/office/officeart/2005/8/layout/list1"/>
    <dgm:cxn modelId="{8D5A0BB3-1EC4-4F91-A7AC-B1743E102741}" type="presParOf" srcId="{FC807478-DDE1-4411-B4B4-C5AD000818A7}" destId="{9667E2BA-5F5E-4897-9AEC-2AF1DE24A52E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316A51D-F57C-4D39-A7EA-BE9487D6A819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0C97A4B-E00E-486B-B7E4-068C60542819}">
      <dgm:prSet/>
      <dgm:spPr/>
      <dgm:t>
        <a:bodyPr/>
        <a:lstStyle/>
        <a:p>
          <a:r>
            <a:rPr lang="en-US" i="0"/>
            <a:t>Overreliance on a Single News API</a:t>
          </a:r>
          <a:endParaRPr lang="en-US"/>
        </a:p>
      </dgm:t>
    </dgm:pt>
    <dgm:pt modelId="{90A6B8BB-0876-4106-96C3-A9F2F631BAC7}" type="parTrans" cxnId="{A0C43826-238F-4BD2-A484-4FD4514A9CC4}">
      <dgm:prSet/>
      <dgm:spPr/>
      <dgm:t>
        <a:bodyPr/>
        <a:lstStyle/>
        <a:p>
          <a:endParaRPr lang="en-US"/>
        </a:p>
      </dgm:t>
    </dgm:pt>
    <dgm:pt modelId="{CBCFA704-723B-461D-A2C6-1D0007B564CB}" type="sibTrans" cxnId="{A0C43826-238F-4BD2-A484-4FD4514A9CC4}">
      <dgm:prSet/>
      <dgm:spPr/>
      <dgm:t>
        <a:bodyPr/>
        <a:lstStyle/>
        <a:p>
          <a:endParaRPr lang="en-US"/>
        </a:p>
      </dgm:t>
    </dgm:pt>
    <dgm:pt modelId="{0E1CC207-647A-41C1-9526-B2C32B3D9793}">
      <dgm:prSet/>
      <dgm:spPr/>
      <dgm:t>
        <a:bodyPr/>
        <a:lstStyle/>
        <a:p>
          <a:r>
            <a:rPr lang="en-US" i="0"/>
            <a:t>Security Concerns with API Key Handling</a:t>
          </a:r>
          <a:endParaRPr lang="en-US"/>
        </a:p>
      </dgm:t>
    </dgm:pt>
    <dgm:pt modelId="{0B79BC66-C683-4BE4-9CE2-0440CB0B6F75}" type="parTrans" cxnId="{69A84AFE-DD7B-4749-B8B6-5BBAD95F2BB6}">
      <dgm:prSet/>
      <dgm:spPr/>
      <dgm:t>
        <a:bodyPr/>
        <a:lstStyle/>
        <a:p>
          <a:endParaRPr lang="en-US"/>
        </a:p>
      </dgm:t>
    </dgm:pt>
    <dgm:pt modelId="{441F4AD7-7C0C-4652-B455-DB6ACE1224F8}" type="sibTrans" cxnId="{69A84AFE-DD7B-4749-B8B6-5BBAD95F2BB6}">
      <dgm:prSet/>
      <dgm:spPr/>
      <dgm:t>
        <a:bodyPr/>
        <a:lstStyle/>
        <a:p>
          <a:endParaRPr lang="en-US"/>
        </a:p>
      </dgm:t>
    </dgm:pt>
    <dgm:pt modelId="{9862E825-1E1A-4FE2-8F1A-E5E4C7BF38F7}" type="pres">
      <dgm:prSet presAssocID="{C316A51D-F57C-4D39-A7EA-BE9487D6A819}" presName="linear" presStyleCnt="0">
        <dgm:presLayoutVars>
          <dgm:animLvl val="lvl"/>
          <dgm:resizeHandles val="exact"/>
        </dgm:presLayoutVars>
      </dgm:prSet>
      <dgm:spPr/>
    </dgm:pt>
    <dgm:pt modelId="{0DEA102C-E17D-4D28-93B9-EEC5932452F4}" type="pres">
      <dgm:prSet presAssocID="{C0C97A4B-E00E-486B-B7E4-068C6054281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833C856-D923-4902-BBD2-A72DFC76B6AE}" type="pres">
      <dgm:prSet presAssocID="{CBCFA704-723B-461D-A2C6-1D0007B564CB}" presName="spacer" presStyleCnt="0"/>
      <dgm:spPr/>
    </dgm:pt>
    <dgm:pt modelId="{93CAF387-37CB-4C8D-94AD-48D60DB2AABE}" type="pres">
      <dgm:prSet presAssocID="{0E1CC207-647A-41C1-9526-B2C32B3D979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A0C43826-238F-4BD2-A484-4FD4514A9CC4}" srcId="{C316A51D-F57C-4D39-A7EA-BE9487D6A819}" destId="{C0C97A4B-E00E-486B-B7E4-068C60542819}" srcOrd="0" destOrd="0" parTransId="{90A6B8BB-0876-4106-96C3-A9F2F631BAC7}" sibTransId="{CBCFA704-723B-461D-A2C6-1D0007B564CB}"/>
    <dgm:cxn modelId="{40BFD8AE-9110-48B1-97C8-A89B16826A45}" type="presOf" srcId="{C316A51D-F57C-4D39-A7EA-BE9487D6A819}" destId="{9862E825-1E1A-4FE2-8F1A-E5E4C7BF38F7}" srcOrd="0" destOrd="0" presId="urn:microsoft.com/office/officeart/2005/8/layout/vList2"/>
    <dgm:cxn modelId="{DB4B8BE3-3F13-453B-9384-2084B231552C}" type="presOf" srcId="{0E1CC207-647A-41C1-9526-B2C32B3D9793}" destId="{93CAF387-37CB-4C8D-94AD-48D60DB2AABE}" srcOrd="0" destOrd="0" presId="urn:microsoft.com/office/officeart/2005/8/layout/vList2"/>
    <dgm:cxn modelId="{0D8970F2-8C4F-4E94-9D63-C79981C9E436}" type="presOf" srcId="{C0C97A4B-E00E-486B-B7E4-068C60542819}" destId="{0DEA102C-E17D-4D28-93B9-EEC5932452F4}" srcOrd="0" destOrd="0" presId="urn:microsoft.com/office/officeart/2005/8/layout/vList2"/>
    <dgm:cxn modelId="{69A84AFE-DD7B-4749-B8B6-5BBAD95F2BB6}" srcId="{C316A51D-F57C-4D39-A7EA-BE9487D6A819}" destId="{0E1CC207-647A-41C1-9526-B2C32B3D9793}" srcOrd="1" destOrd="0" parTransId="{0B79BC66-C683-4BE4-9CE2-0440CB0B6F75}" sibTransId="{441F4AD7-7C0C-4652-B455-DB6ACE1224F8}"/>
    <dgm:cxn modelId="{58E1E962-6FEF-4E9E-8754-95B337D7B4B4}" type="presParOf" srcId="{9862E825-1E1A-4FE2-8F1A-E5E4C7BF38F7}" destId="{0DEA102C-E17D-4D28-93B9-EEC5932452F4}" srcOrd="0" destOrd="0" presId="urn:microsoft.com/office/officeart/2005/8/layout/vList2"/>
    <dgm:cxn modelId="{29A5DA02-2EF2-411B-BB58-05F5DADA1133}" type="presParOf" srcId="{9862E825-1E1A-4FE2-8F1A-E5E4C7BF38F7}" destId="{5833C856-D923-4902-BBD2-A72DFC76B6AE}" srcOrd="1" destOrd="0" presId="urn:microsoft.com/office/officeart/2005/8/layout/vList2"/>
    <dgm:cxn modelId="{AB9CC73A-CD3F-47CB-A124-58E07E73600F}" type="presParOf" srcId="{9862E825-1E1A-4FE2-8F1A-E5E4C7BF38F7}" destId="{93CAF387-37CB-4C8D-94AD-48D60DB2AAB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45800FA-5A4C-4BB9-8129-7440B27BB1DD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BF21E16-69E8-45E0-8316-62F8F4357F15}">
      <dgm:prSet/>
      <dgm:spPr/>
      <dgm:t>
        <a:bodyPr/>
        <a:lstStyle/>
        <a:p>
          <a:r>
            <a:rPr lang="en-US" b="1" i="0" dirty="0"/>
            <a:t>Enhanced User Engagement:</a:t>
          </a:r>
          <a:endParaRPr lang="en-US" dirty="0"/>
        </a:p>
      </dgm:t>
    </dgm:pt>
    <dgm:pt modelId="{3C10A1C0-3F87-4345-993A-FBFED324E527}" type="parTrans" cxnId="{91801E62-3812-4A73-AC14-9CC528670454}">
      <dgm:prSet/>
      <dgm:spPr/>
      <dgm:t>
        <a:bodyPr/>
        <a:lstStyle/>
        <a:p>
          <a:endParaRPr lang="en-US"/>
        </a:p>
      </dgm:t>
    </dgm:pt>
    <dgm:pt modelId="{55914601-D3CD-4C42-9994-C2F404F0ECD5}" type="sibTrans" cxnId="{91801E62-3812-4A73-AC14-9CC528670454}">
      <dgm:prSet/>
      <dgm:spPr/>
      <dgm:t>
        <a:bodyPr/>
        <a:lstStyle/>
        <a:p>
          <a:endParaRPr lang="en-US"/>
        </a:p>
      </dgm:t>
    </dgm:pt>
    <dgm:pt modelId="{95FA2EC2-CA50-4FD0-BA1D-F92F520FEFF9}">
      <dgm:prSet/>
      <dgm:spPr/>
      <dgm:t>
        <a:bodyPr/>
        <a:lstStyle/>
        <a:p>
          <a:r>
            <a:rPr lang="en-US" b="0" i="0" dirty="0"/>
            <a:t>Implement features like user comments, social sharing, or personalized notifications to foster community engagement and interaction within the News Pulse app.</a:t>
          </a:r>
          <a:endParaRPr lang="en-US" dirty="0"/>
        </a:p>
      </dgm:t>
    </dgm:pt>
    <dgm:pt modelId="{B759C1A3-F66A-433D-8FCE-00CA326A0DCC}" type="parTrans" cxnId="{6FED3AD4-A9F0-490D-B0F2-97DE924174B6}">
      <dgm:prSet/>
      <dgm:spPr/>
      <dgm:t>
        <a:bodyPr/>
        <a:lstStyle/>
        <a:p>
          <a:endParaRPr lang="en-US"/>
        </a:p>
      </dgm:t>
    </dgm:pt>
    <dgm:pt modelId="{37754349-E1D3-42EF-A9F4-EC625B738B45}" type="sibTrans" cxnId="{6FED3AD4-A9F0-490D-B0F2-97DE924174B6}">
      <dgm:prSet/>
      <dgm:spPr/>
      <dgm:t>
        <a:bodyPr/>
        <a:lstStyle/>
        <a:p>
          <a:endParaRPr lang="en-US"/>
        </a:p>
      </dgm:t>
    </dgm:pt>
    <dgm:pt modelId="{E2D9691F-3C98-4201-981C-C8478848DA4C}">
      <dgm:prSet/>
      <dgm:spPr/>
      <dgm:t>
        <a:bodyPr/>
        <a:lstStyle/>
        <a:p>
          <a:r>
            <a:rPr lang="en-US" b="1" i="0" dirty="0"/>
            <a:t>Advanced Personalization:</a:t>
          </a:r>
          <a:endParaRPr lang="en-US" dirty="0"/>
        </a:p>
      </dgm:t>
    </dgm:pt>
    <dgm:pt modelId="{5D29EF99-1F91-43DA-B33C-EF585ADE0226}" type="parTrans" cxnId="{5A829D35-C387-448F-9A02-2EDBFEC4DE24}">
      <dgm:prSet/>
      <dgm:spPr/>
      <dgm:t>
        <a:bodyPr/>
        <a:lstStyle/>
        <a:p>
          <a:endParaRPr lang="en-US"/>
        </a:p>
      </dgm:t>
    </dgm:pt>
    <dgm:pt modelId="{555506D7-B7A7-46B0-9D00-CCDAE3A7F1AF}" type="sibTrans" cxnId="{5A829D35-C387-448F-9A02-2EDBFEC4DE24}">
      <dgm:prSet/>
      <dgm:spPr/>
      <dgm:t>
        <a:bodyPr/>
        <a:lstStyle/>
        <a:p>
          <a:endParaRPr lang="en-US"/>
        </a:p>
      </dgm:t>
    </dgm:pt>
    <dgm:pt modelId="{3416BFDF-F348-477E-A52F-168860592A38}">
      <dgm:prSet/>
      <dgm:spPr/>
      <dgm:t>
        <a:bodyPr/>
        <a:lstStyle/>
        <a:p>
          <a:r>
            <a:rPr lang="en-US" b="0" i="0" dirty="0"/>
            <a:t>Explore machine learning algorithms to refine and expand the app's personalized news recommendations, providing users with even more tailored content based on their preferences and reading habits.</a:t>
          </a:r>
          <a:endParaRPr lang="en-US" dirty="0"/>
        </a:p>
      </dgm:t>
    </dgm:pt>
    <dgm:pt modelId="{D6B23525-87E1-45AC-B668-9E73C0EBA8ED}" type="parTrans" cxnId="{31E3A24E-4E8D-48D2-B8A2-113EA7B4709B}">
      <dgm:prSet/>
      <dgm:spPr/>
      <dgm:t>
        <a:bodyPr/>
        <a:lstStyle/>
        <a:p>
          <a:endParaRPr lang="en-US"/>
        </a:p>
      </dgm:t>
    </dgm:pt>
    <dgm:pt modelId="{8AF9D9D0-A486-4F08-A820-E94BD1C5265E}" type="sibTrans" cxnId="{31E3A24E-4E8D-48D2-B8A2-113EA7B4709B}">
      <dgm:prSet/>
      <dgm:spPr/>
      <dgm:t>
        <a:bodyPr/>
        <a:lstStyle/>
        <a:p>
          <a:endParaRPr lang="en-US"/>
        </a:p>
      </dgm:t>
    </dgm:pt>
    <dgm:pt modelId="{F64DC4F8-D3F5-4B09-BA86-ABB33CD5C0F0}" type="pres">
      <dgm:prSet presAssocID="{D45800FA-5A4C-4BB9-8129-7440B27BB1DD}" presName="linear" presStyleCnt="0">
        <dgm:presLayoutVars>
          <dgm:dir/>
          <dgm:animLvl val="lvl"/>
          <dgm:resizeHandles val="exact"/>
        </dgm:presLayoutVars>
      </dgm:prSet>
      <dgm:spPr/>
    </dgm:pt>
    <dgm:pt modelId="{D1E0BA65-151C-4E4F-888A-49BD8D73F7CB}" type="pres">
      <dgm:prSet presAssocID="{3BF21E16-69E8-45E0-8316-62F8F4357F15}" presName="parentLin" presStyleCnt="0"/>
      <dgm:spPr/>
    </dgm:pt>
    <dgm:pt modelId="{315E912A-5C7B-4C2E-B11D-CF55DDE557EF}" type="pres">
      <dgm:prSet presAssocID="{3BF21E16-69E8-45E0-8316-62F8F4357F15}" presName="parentLeftMargin" presStyleLbl="node1" presStyleIdx="0" presStyleCnt="2"/>
      <dgm:spPr/>
    </dgm:pt>
    <dgm:pt modelId="{E9BB15DA-8339-493B-A910-81C7B652C393}" type="pres">
      <dgm:prSet presAssocID="{3BF21E16-69E8-45E0-8316-62F8F4357F1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2F51FD7-549F-46F8-8895-7D28AF504E6B}" type="pres">
      <dgm:prSet presAssocID="{3BF21E16-69E8-45E0-8316-62F8F4357F15}" presName="negativeSpace" presStyleCnt="0"/>
      <dgm:spPr/>
    </dgm:pt>
    <dgm:pt modelId="{772EBF7A-2950-4DC1-B634-9851FBE0AEB9}" type="pres">
      <dgm:prSet presAssocID="{3BF21E16-69E8-45E0-8316-62F8F4357F15}" presName="childText" presStyleLbl="conFgAcc1" presStyleIdx="0" presStyleCnt="2">
        <dgm:presLayoutVars>
          <dgm:bulletEnabled val="1"/>
        </dgm:presLayoutVars>
      </dgm:prSet>
      <dgm:spPr/>
    </dgm:pt>
    <dgm:pt modelId="{4F998017-8B2B-4011-82F6-63954537CEAD}" type="pres">
      <dgm:prSet presAssocID="{55914601-D3CD-4C42-9994-C2F404F0ECD5}" presName="spaceBetweenRectangles" presStyleCnt="0"/>
      <dgm:spPr/>
    </dgm:pt>
    <dgm:pt modelId="{1492B842-48AF-4001-85A7-6B385B31E1FA}" type="pres">
      <dgm:prSet presAssocID="{E2D9691F-3C98-4201-981C-C8478848DA4C}" presName="parentLin" presStyleCnt="0"/>
      <dgm:spPr/>
    </dgm:pt>
    <dgm:pt modelId="{AEF28258-990E-47A8-BEFD-73080EB39146}" type="pres">
      <dgm:prSet presAssocID="{E2D9691F-3C98-4201-981C-C8478848DA4C}" presName="parentLeftMargin" presStyleLbl="node1" presStyleIdx="0" presStyleCnt="2"/>
      <dgm:spPr/>
    </dgm:pt>
    <dgm:pt modelId="{FE20A74D-B750-4D01-BD67-E64371FEBEB9}" type="pres">
      <dgm:prSet presAssocID="{E2D9691F-3C98-4201-981C-C8478848DA4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07F2668-20F0-4A93-B8E1-1C091D626845}" type="pres">
      <dgm:prSet presAssocID="{E2D9691F-3C98-4201-981C-C8478848DA4C}" presName="negativeSpace" presStyleCnt="0"/>
      <dgm:spPr/>
    </dgm:pt>
    <dgm:pt modelId="{14321257-4568-4821-BB3D-2296544A6CA3}" type="pres">
      <dgm:prSet presAssocID="{E2D9691F-3C98-4201-981C-C8478848DA4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823A329-31B4-4065-977F-B4FD75076BF6}" type="presOf" srcId="{E2D9691F-3C98-4201-981C-C8478848DA4C}" destId="{AEF28258-990E-47A8-BEFD-73080EB39146}" srcOrd="0" destOrd="0" presId="urn:microsoft.com/office/officeart/2005/8/layout/list1"/>
    <dgm:cxn modelId="{135B4E2D-0DB2-48B6-BF8C-139C291F4BE7}" type="presOf" srcId="{3BF21E16-69E8-45E0-8316-62F8F4357F15}" destId="{315E912A-5C7B-4C2E-B11D-CF55DDE557EF}" srcOrd="0" destOrd="0" presId="urn:microsoft.com/office/officeart/2005/8/layout/list1"/>
    <dgm:cxn modelId="{5A829D35-C387-448F-9A02-2EDBFEC4DE24}" srcId="{D45800FA-5A4C-4BB9-8129-7440B27BB1DD}" destId="{E2D9691F-3C98-4201-981C-C8478848DA4C}" srcOrd="1" destOrd="0" parTransId="{5D29EF99-1F91-43DA-B33C-EF585ADE0226}" sibTransId="{555506D7-B7A7-46B0-9D00-CCDAE3A7F1AF}"/>
    <dgm:cxn modelId="{6352435C-6423-41F1-B0FA-5FC63A4B1B70}" type="presOf" srcId="{3416BFDF-F348-477E-A52F-168860592A38}" destId="{14321257-4568-4821-BB3D-2296544A6CA3}" srcOrd="0" destOrd="0" presId="urn:microsoft.com/office/officeart/2005/8/layout/list1"/>
    <dgm:cxn modelId="{91801E62-3812-4A73-AC14-9CC528670454}" srcId="{D45800FA-5A4C-4BB9-8129-7440B27BB1DD}" destId="{3BF21E16-69E8-45E0-8316-62F8F4357F15}" srcOrd="0" destOrd="0" parTransId="{3C10A1C0-3F87-4345-993A-FBFED324E527}" sibTransId="{55914601-D3CD-4C42-9994-C2F404F0ECD5}"/>
    <dgm:cxn modelId="{31E3A24E-4E8D-48D2-B8A2-113EA7B4709B}" srcId="{E2D9691F-3C98-4201-981C-C8478848DA4C}" destId="{3416BFDF-F348-477E-A52F-168860592A38}" srcOrd="0" destOrd="0" parTransId="{D6B23525-87E1-45AC-B668-9E73C0EBA8ED}" sibTransId="{8AF9D9D0-A486-4F08-A820-E94BD1C5265E}"/>
    <dgm:cxn modelId="{48BE87AE-FFD4-43BB-A985-EDA8663B70DE}" type="presOf" srcId="{E2D9691F-3C98-4201-981C-C8478848DA4C}" destId="{FE20A74D-B750-4D01-BD67-E64371FEBEB9}" srcOrd="1" destOrd="0" presId="urn:microsoft.com/office/officeart/2005/8/layout/list1"/>
    <dgm:cxn modelId="{F84108B4-DF68-4AB5-A4CB-CAFE172EC2D0}" type="presOf" srcId="{D45800FA-5A4C-4BB9-8129-7440B27BB1DD}" destId="{F64DC4F8-D3F5-4B09-BA86-ABB33CD5C0F0}" srcOrd="0" destOrd="0" presId="urn:microsoft.com/office/officeart/2005/8/layout/list1"/>
    <dgm:cxn modelId="{D0DBADBF-8975-4ABA-A2E0-B5F5FCE2C50C}" type="presOf" srcId="{95FA2EC2-CA50-4FD0-BA1D-F92F520FEFF9}" destId="{772EBF7A-2950-4DC1-B634-9851FBE0AEB9}" srcOrd="0" destOrd="0" presId="urn:microsoft.com/office/officeart/2005/8/layout/list1"/>
    <dgm:cxn modelId="{6FED3AD4-A9F0-490D-B0F2-97DE924174B6}" srcId="{3BF21E16-69E8-45E0-8316-62F8F4357F15}" destId="{95FA2EC2-CA50-4FD0-BA1D-F92F520FEFF9}" srcOrd="0" destOrd="0" parTransId="{B759C1A3-F66A-433D-8FCE-00CA326A0DCC}" sibTransId="{37754349-E1D3-42EF-A9F4-EC625B738B45}"/>
    <dgm:cxn modelId="{685D0FDD-4A16-47C3-A5D1-93FB2E0BB3BB}" type="presOf" srcId="{3BF21E16-69E8-45E0-8316-62F8F4357F15}" destId="{E9BB15DA-8339-493B-A910-81C7B652C393}" srcOrd="1" destOrd="0" presId="urn:microsoft.com/office/officeart/2005/8/layout/list1"/>
    <dgm:cxn modelId="{250F47BE-BDCA-4E5E-ACBD-7ADFA83098C6}" type="presParOf" srcId="{F64DC4F8-D3F5-4B09-BA86-ABB33CD5C0F0}" destId="{D1E0BA65-151C-4E4F-888A-49BD8D73F7CB}" srcOrd="0" destOrd="0" presId="urn:microsoft.com/office/officeart/2005/8/layout/list1"/>
    <dgm:cxn modelId="{1A90FDE4-9F1D-4BE1-B7B5-DA617AB17C32}" type="presParOf" srcId="{D1E0BA65-151C-4E4F-888A-49BD8D73F7CB}" destId="{315E912A-5C7B-4C2E-B11D-CF55DDE557EF}" srcOrd="0" destOrd="0" presId="urn:microsoft.com/office/officeart/2005/8/layout/list1"/>
    <dgm:cxn modelId="{D03944FC-E145-4027-B5E2-6AE4D66C9BB4}" type="presParOf" srcId="{D1E0BA65-151C-4E4F-888A-49BD8D73F7CB}" destId="{E9BB15DA-8339-493B-A910-81C7B652C393}" srcOrd="1" destOrd="0" presId="urn:microsoft.com/office/officeart/2005/8/layout/list1"/>
    <dgm:cxn modelId="{093C0091-C086-488B-9672-44FB8B294213}" type="presParOf" srcId="{F64DC4F8-D3F5-4B09-BA86-ABB33CD5C0F0}" destId="{32F51FD7-549F-46F8-8895-7D28AF504E6B}" srcOrd="1" destOrd="0" presId="urn:microsoft.com/office/officeart/2005/8/layout/list1"/>
    <dgm:cxn modelId="{765DC735-10D5-47B4-ADAE-6F3626B75326}" type="presParOf" srcId="{F64DC4F8-D3F5-4B09-BA86-ABB33CD5C0F0}" destId="{772EBF7A-2950-4DC1-B634-9851FBE0AEB9}" srcOrd="2" destOrd="0" presId="urn:microsoft.com/office/officeart/2005/8/layout/list1"/>
    <dgm:cxn modelId="{AC0ADD0D-18EA-4677-8610-82C271E77CF8}" type="presParOf" srcId="{F64DC4F8-D3F5-4B09-BA86-ABB33CD5C0F0}" destId="{4F998017-8B2B-4011-82F6-63954537CEAD}" srcOrd="3" destOrd="0" presId="urn:microsoft.com/office/officeart/2005/8/layout/list1"/>
    <dgm:cxn modelId="{6ED139AA-ECC2-4BC2-86A0-388B8E5BDA7B}" type="presParOf" srcId="{F64DC4F8-D3F5-4B09-BA86-ABB33CD5C0F0}" destId="{1492B842-48AF-4001-85A7-6B385B31E1FA}" srcOrd="4" destOrd="0" presId="urn:microsoft.com/office/officeart/2005/8/layout/list1"/>
    <dgm:cxn modelId="{D9B2B658-324D-4052-903D-3DC0E5F956D8}" type="presParOf" srcId="{1492B842-48AF-4001-85A7-6B385B31E1FA}" destId="{AEF28258-990E-47A8-BEFD-73080EB39146}" srcOrd="0" destOrd="0" presId="urn:microsoft.com/office/officeart/2005/8/layout/list1"/>
    <dgm:cxn modelId="{60FC50E7-33A8-4E31-89E8-1CCEBE43FA5A}" type="presParOf" srcId="{1492B842-48AF-4001-85A7-6B385B31E1FA}" destId="{FE20A74D-B750-4D01-BD67-E64371FEBEB9}" srcOrd="1" destOrd="0" presId="urn:microsoft.com/office/officeart/2005/8/layout/list1"/>
    <dgm:cxn modelId="{BC48AF20-EC45-4153-B123-E2C587DBDE0E}" type="presParOf" srcId="{F64DC4F8-D3F5-4B09-BA86-ABB33CD5C0F0}" destId="{107F2668-20F0-4A93-B8E1-1C091D626845}" srcOrd="5" destOrd="0" presId="urn:microsoft.com/office/officeart/2005/8/layout/list1"/>
    <dgm:cxn modelId="{318F14C9-3B04-46D6-9081-3ADF10062922}" type="presParOf" srcId="{F64DC4F8-D3F5-4B09-BA86-ABB33CD5C0F0}" destId="{14321257-4568-4821-BB3D-2296544A6CA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F7A149-39BE-4443-80AC-F807E4325B17}">
      <dsp:nvSpPr>
        <dsp:cNvPr id="0" name=""/>
        <dsp:cNvSpPr/>
      </dsp:nvSpPr>
      <dsp:spPr>
        <a:xfrm>
          <a:off x="3667" y="4969"/>
          <a:ext cx="5714149" cy="43413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Team Members-Group 3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 err="1"/>
            <a:t>Ashwanth</a:t>
          </a:r>
          <a:r>
            <a:rPr lang="en-US" sz="2000" b="0" i="0" kern="1200" dirty="0"/>
            <a:t> Reddy </a:t>
          </a:r>
          <a:r>
            <a:rPr lang="en-US" sz="2000" b="0" i="0" kern="1200" dirty="0" err="1"/>
            <a:t>Cheemarla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/>
            <a:t>Roshini Bikkina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 err="1"/>
            <a:t>GopichandChandana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 err="1"/>
            <a:t>Tejaswini</a:t>
          </a:r>
          <a:r>
            <a:rPr lang="en-US" sz="2000" b="0" i="0" kern="1200" dirty="0"/>
            <a:t> Kotha</a:t>
          </a:r>
          <a:endParaRPr lang="en-US" sz="2000" kern="1200" dirty="0"/>
        </a:p>
      </dsp:txBody>
      <dsp:txXfrm>
        <a:off x="3667" y="4969"/>
        <a:ext cx="5714149" cy="43413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4F5793-0F80-46AB-BE36-3D0F4BC347D9}">
      <dsp:nvSpPr>
        <dsp:cNvPr id="0" name=""/>
        <dsp:cNvSpPr/>
      </dsp:nvSpPr>
      <dsp:spPr>
        <a:xfrm>
          <a:off x="0" y="424400"/>
          <a:ext cx="6666833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1FEC44-3289-4D57-B720-1133E1F60550}">
      <dsp:nvSpPr>
        <dsp:cNvPr id="0" name=""/>
        <dsp:cNvSpPr/>
      </dsp:nvSpPr>
      <dsp:spPr>
        <a:xfrm>
          <a:off x="333341" y="70160"/>
          <a:ext cx="4666783" cy="7084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Introduction</a:t>
          </a:r>
        </a:p>
      </dsp:txBody>
      <dsp:txXfrm>
        <a:off x="367926" y="104745"/>
        <a:ext cx="4597613" cy="639310"/>
      </dsp:txXfrm>
    </dsp:sp>
    <dsp:sp modelId="{9A9B9B0B-50AD-41EC-919E-DA2039991BDA}">
      <dsp:nvSpPr>
        <dsp:cNvPr id="0" name=""/>
        <dsp:cNvSpPr/>
      </dsp:nvSpPr>
      <dsp:spPr>
        <a:xfrm>
          <a:off x="0" y="1513040"/>
          <a:ext cx="6666833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0B3865-A02F-49AD-8CF6-5934F64E2F8C}">
      <dsp:nvSpPr>
        <dsp:cNvPr id="0" name=""/>
        <dsp:cNvSpPr/>
      </dsp:nvSpPr>
      <dsp:spPr>
        <a:xfrm>
          <a:off x="333341" y="1158800"/>
          <a:ext cx="4666783" cy="708480"/>
        </a:xfrm>
        <a:prstGeom prst="roundRect">
          <a:avLst/>
        </a:prstGeom>
        <a:gradFill rotWithShape="0">
          <a:gsLst>
            <a:gs pos="0">
              <a:schemeClr val="accent2">
                <a:hueOff val="-363841"/>
                <a:satOff val="-20982"/>
                <a:lumOff val="215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363841"/>
                <a:satOff val="-20982"/>
                <a:lumOff val="215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363841"/>
                <a:satOff val="-20982"/>
                <a:lumOff val="215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Proposed Solution</a:t>
          </a:r>
        </a:p>
      </dsp:txBody>
      <dsp:txXfrm>
        <a:off x="367926" y="1193385"/>
        <a:ext cx="4597613" cy="639310"/>
      </dsp:txXfrm>
    </dsp:sp>
    <dsp:sp modelId="{C86E5C31-B59F-46FD-815F-B5C5E53FF5DA}">
      <dsp:nvSpPr>
        <dsp:cNvPr id="0" name=""/>
        <dsp:cNvSpPr/>
      </dsp:nvSpPr>
      <dsp:spPr>
        <a:xfrm>
          <a:off x="0" y="2601680"/>
          <a:ext cx="6666833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A9148C-A55B-4FEB-A9FB-C95690B68603}">
      <dsp:nvSpPr>
        <dsp:cNvPr id="0" name=""/>
        <dsp:cNvSpPr/>
      </dsp:nvSpPr>
      <dsp:spPr>
        <a:xfrm>
          <a:off x="333341" y="2247440"/>
          <a:ext cx="4666783" cy="708480"/>
        </a:xfrm>
        <a:prstGeom prst="round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Features</a:t>
          </a:r>
        </a:p>
      </dsp:txBody>
      <dsp:txXfrm>
        <a:off x="367926" y="2282025"/>
        <a:ext cx="4597613" cy="639310"/>
      </dsp:txXfrm>
    </dsp:sp>
    <dsp:sp modelId="{067BA6DE-D53B-4DBF-8260-3644B04BB75C}">
      <dsp:nvSpPr>
        <dsp:cNvPr id="0" name=""/>
        <dsp:cNvSpPr/>
      </dsp:nvSpPr>
      <dsp:spPr>
        <a:xfrm>
          <a:off x="0" y="3690319"/>
          <a:ext cx="6666833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701A79-73C9-44FD-95DA-09D9A9609425}">
      <dsp:nvSpPr>
        <dsp:cNvPr id="0" name=""/>
        <dsp:cNvSpPr/>
      </dsp:nvSpPr>
      <dsp:spPr>
        <a:xfrm>
          <a:off x="333341" y="3336080"/>
          <a:ext cx="4666783" cy="708480"/>
        </a:xfrm>
        <a:prstGeom prst="roundRect">
          <a:avLst/>
        </a:prstGeom>
        <a:gradFill rotWithShape="0">
          <a:gsLst>
            <a:gs pos="0">
              <a:schemeClr val="accent2">
                <a:hueOff val="-1091522"/>
                <a:satOff val="-62946"/>
                <a:lumOff val="64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091522"/>
                <a:satOff val="-62946"/>
                <a:lumOff val="64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091522"/>
                <a:satOff val="-62946"/>
                <a:lumOff val="64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Problems faced</a:t>
          </a:r>
        </a:p>
      </dsp:txBody>
      <dsp:txXfrm>
        <a:off x="367926" y="3370665"/>
        <a:ext cx="4597613" cy="639310"/>
      </dsp:txXfrm>
    </dsp:sp>
    <dsp:sp modelId="{9667E2BA-5F5E-4897-9AEC-2AF1DE24A52E}">
      <dsp:nvSpPr>
        <dsp:cNvPr id="0" name=""/>
        <dsp:cNvSpPr/>
      </dsp:nvSpPr>
      <dsp:spPr>
        <a:xfrm>
          <a:off x="0" y="4778959"/>
          <a:ext cx="6666833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0D9583-1E57-4DE6-9927-E678413C4E3F}">
      <dsp:nvSpPr>
        <dsp:cNvPr id="0" name=""/>
        <dsp:cNvSpPr/>
      </dsp:nvSpPr>
      <dsp:spPr>
        <a:xfrm>
          <a:off x="333341" y="4424719"/>
          <a:ext cx="4666783" cy="70848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Future Improvements</a:t>
          </a:r>
        </a:p>
      </dsp:txBody>
      <dsp:txXfrm>
        <a:off x="367926" y="4459304"/>
        <a:ext cx="4597613" cy="6393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EA102C-E17D-4D28-93B9-EEC5932452F4}">
      <dsp:nvSpPr>
        <dsp:cNvPr id="0" name=""/>
        <dsp:cNvSpPr/>
      </dsp:nvSpPr>
      <dsp:spPr>
        <a:xfrm>
          <a:off x="0" y="542299"/>
          <a:ext cx="6666833" cy="21083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i="0" kern="1200"/>
            <a:t>Overreliance on a Single News API</a:t>
          </a:r>
          <a:endParaRPr lang="en-US" sz="5300" kern="1200"/>
        </a:p>
      </dsp:txBody>
      <dsp:txXfrm>
        <a:off x="102921" y="645220"/>
        <a:ext cx="6460991" cy="1902498"/>
      </dsp:txXfrm>
    </dsp:sp>
    <dsp:sp modelId="{93CAF387-37CB-4C8D-94AD-48D60DB2AABE}">
      <dsp:nvSpPr>
        <dsp:cNvPr id="0" name=""/>
        <dsp:cNvSpPr/>
      </dsp:nvSpPr>
      <dsp:spPr>
        <a:xfrm>
          <a:off x="0" y="2803280"/>
          <a:ext cx="6666833" cy="2108340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i="0" kern="1200"/>
            <a:t>Security Concerns with API Key Handling</a:t>
          </a:r>
          <a:endParaRPr lang="en-US" sz="5300" kern="1200"/>
        </a:p>
      </dsp:txBody>
      <dsp:txXfrm>
        <a:off x="102921" y="2906201"/>
        <a:ext cx="6460991" cy="19024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2EBF7A-2950-4DC1-B634-9851FBE0AEB9}">
      <dsp:nvSpPr>
        <dsp:cNvPr id="0" name=""/>
        <dsp:cNvSpPr/>
      </dsp:nvSpPr>
      <dsp:spPr>
        <a:xfrm>
          <a:off x="0" y="450859"/>
          <a:ext cx="6666833" cy="204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99872" rIns="517420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 dirty="0"/>
            <a:t>Implement features like user comments, social sharing, or personalized notifications to foster community engagement and interaction within the News Pulse app.</a:t>
          </a:r>
          <a:endParaRPr lang="en-US" sz="2400" kern="1200" dirty="0"/>
        </a:p>
      </dsp:txBody>
      <dsp:txXfrm>
        <a:off x="0" y="450859"/>
        <a:ext cx="6666833" cy="2041200"/>
      </dsp:txXfrm>
    </dsp:sp>
    <dsp:sp modelId="{E9BB15DA-8339-493B-A910-81C7B652C393}">
      <dsp:nvSpPr>
        <dsp:cNvPr id="0" name=""/>
        <dsp:cNvSpPr/>
      </dsp:nvSpPr>
      <dsp:spPr>
        <a:xfrm>
          <a:off x="333341" y="96619"/>
          <a:ext cx="4666783" cy="7084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/>
            <a:t>Enhanced User Engagement:</a:t>
          </a:r>
          <a:endParaRPr lang="en-US" sz="2400" kern="1200" dirty="0"/>
        </a:p>
      </dsp:txBody>
      <dsp:txXfrm>
        <a:off x="367926" y="131204"/>
        <a:ext cx="4597613" cy="639310"/>
      </dsp:txXfrm>
    </dsp:sp>
    <dsp:sp modelId="{14321257-4568-4821-BB3D-2296544A6CA3}">
      <dsp:nvSpPr>
        <dsp:cNvPr id="0" name=""/>
        <dsp:cNvSpPr/>
      </dsp:nvSpPr>
      <dsp:spPr>
        <a:xfrm>
          <a:off x="0" y="2975899"/>
          <a:ext cx="6666833" cy="2381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99872" rIns="517420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 dirty="0"/>
            <a:t>Explore machine learning algorithms to refine and expand the app's personalized news recommendations, providing users with even more tailored content based on their preferences and reading habits.</a:t>
          </a:r>
          <a:endParaRPr lang="en-US" sz="2400" kern="1200" dirty="0"/>
        </a:p>
      </dsp:txBody>
      <dsp:txXfrm>
        <a:off x="0" y="2975899"/>
        <a:ext cx="6666833" cy="2381400"/>
      </dsp:txXfrm>
    </dsp:sp>
    <dsp:sp modelId="{FE20A74D-B750-4D01-BD67-E64371FEBEB9}">
      <dsp:nvSpPr>
        <dsp:cNvPr id="0" name=""/>
        <dsp:cNvSpPr/>
      </dsp:nvSpPr>
      <dsp:spPr>
        <a:xfrm>
          <a:off x="333341" y="2621660"/>
          <a:ext cx="4666783" cy="70848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/>
            <a:t>Advanced Personalization:</a:t>
          </a:r>
          <a:endParaRPr lang="en-US" sz="2400" kern="1200" dirty="0"/>
        </a:p>
      </dsp:txBody>
      <dsp:txXfrm>
        <a:off x="367926" y="2656245"/>
        <a:ext cx="4597613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svg>
</file>

<file path=ppt/media/image13.png>
</file>

<file path=ppt/media/image14.png>
</file>

<file path=ppt/media/image2.jpeg>
</file>

<file path=ppt/media/image3.png>
</file>

<file path=ppt/media/image4.svg>
</file>

<file path=ppt/media/image5.png>
</file>

<file path=ppt/media/image6.png>
</file>

<file path=ppt/media/image7.jpg>
</file>

<file path=ppt/media/image8.png>
</file>

<file path=ppt/media/image9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8C4917-A9C1-4E37-9036-DBCD912FA0A2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61A42-0C4F-45CB-AB3F-D60ECE682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52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97371-9609-9FAB-9DFA-DD2E0DE6E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FFD804-7504-A794-31ED-D1271BF2F4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79C74-D923-416A-834D-8007A5889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A537F-FD78-E31B-3F88-1A917750A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E1B20-8F1C-635B-438F-72297E84C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827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E7D5F-3C55-63E4-86A7-1EF0CCEF0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85E85C-DA5F-C442-B706-045170F0CC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62479-F63D-4D84-EAF4-1648A796A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99DF5-97FD-02C0-7DDB-AEF9BA75B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3284C-09AB-0C13-7DEC-65EFD4C5F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348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28512C-4E23-D8EB-D385-A796E6AE9D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F7DF0-293E-D845-AEEC-CCC1080B6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F2D41-1917-C35B-B0C9-73FFC1A3B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CFDB4-43D2-1973-7BDD-885D75E00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0105FA-8C87-DB92-1A36-C3256157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0740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8593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6A232-7170-19FF-7053-D10983DCE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08C55-941D-2721-F131-19FC6E99A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BF581-E04C-B42A-6547-06C0A6B37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A8598-1CA8-34A7-FD56-16E6FCE4B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67ADE-89BD-DC31-6E2B-8C8D77097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183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F948C-B0DA-0CE4-523E-C7897CF71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B0595-8CB9-B440-1764-A6EB7E25B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5DC8B-70D0-E434-46AB-D84247846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0F606-9E98-8B69-73E0-8B7549169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B53EE-F7E5-3961-A03D-196AD4B5B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110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C5064-3CAE-F2C2-AE72-48CE6B67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5EB22-37CE-9287-E921-6A16A6A355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DB6B15-C3E4-253F-A671-FD7C5CE31F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899CC-0ECD-253D-7A17-99245411C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B414DA-4251-29F0-0A7E-9E6B4A44E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27B8D-E43C-543A-2F5B-E53C0D76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882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B139E-2A1A-037D-2EAF-1ACA4B7D3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47B3F-0300-6280-9A13-41DCE60F6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C72005-9CB6-3D5C-BEB6-1E3675D13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F08CBB-3CFC-9B62-A319-B0B8025A39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807D88-486E-FC90-C76A-C707FF3C55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7A8C2-396D-E863-ACE0-AF0A86F26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C196DA-2C7B-BA99-410D-9AD28F05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7C86A-E46F-64C3-4F13-23EB55DE6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819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A89A7-B298-F132-57FC-A5EDD6A28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86ED86-18F6-EAF3-8CD5-1731B3E77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77D7C-FDC5-02C4-4990-BB47913D7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64500B-E071-6E9E-E9A8-7B09F055A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269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659DE9-2AB0-3D6F-7252-F2D4C7175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EA9743-813E-2489-FCAD-AC68D18CE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5BC6C-27B4-30D0-D567-52DBAF66A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655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D260C-C177-8A8E-6D32-F64AE8ED1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5F36B-EE64-8EEF-88AC-C8D6A7CDA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7B2512-8D3F-51FB-399E-94762AD15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504BE9-F45B-5C6B-E389-6D90BE495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31B858-9EE6-5B2F-5E28-083CFFD0A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E56D7-A848-0F72-CB7A-DDA519C81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691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373FC-5EEB-CB09-7689-5C5B1CF91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2749E9-AD7A-72E2-F63E-C7E8BF6EC5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CBB446-CA3A-3B20-DF96-0DC1131BD4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DAF874-B92D-8D9A-5153-7D89BE624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0179E-511C-34EE-3CD4-33816DF0B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78BE5A-D566-BBFE-7205-672B7DF86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14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F7C2E9-527E-F9C4-4E91-094B8A784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17411-1CF0-D376-E96B-80B32E1DE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34CB8-B7B4-5E3F-A4C5-E971ECBD06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67BD3-4925-45EB-B6A1-E5C36B27CC78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46752-45CB-833B-EABE-120EC4852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3173B-4BE2-670D-C145-D95101318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52CEA-E4B9-4482-B315-914937F2DB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281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newsapi.org/v2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8D0D6D3E-D7F9-4591-9CA9-DDF4DB1F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5DF139-3B72-9B08-5BE7-25FEBF7FF8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2639" y="1012536"/>
            <a:ext cx="4613300" cy="3163224"/>
          </a:xfrm>
        </p:spPr>
        <p:txBody>
          <a:bodyPr anchor="t">
            <a:normAutofit/>
          </a:bodyPr>
          <a:lstStyle/>
          <a:p>
            <a:pPr algn="l"/>
            <a:r>
              <a:rPr lang="en-US" sz="4800" dirty="0"/>
              <a:t>News Pulse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4068664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3611463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30721" y="-107390"/>
            <a:ext cx="3853890" cy="406866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red and white sign with black text&#10;&#10;Description automatically generated">
            <a:extLst>
              <a:ext uri="{FF2B5EF4-FFF2-40B4-BE49-F238E27FC236}">
                <a16:creationId xmlns:a16="http://schemas.microsoft.com/office/drawing/2014/main" id="{B6BB05DE-854C-0002-C3E2-5ED9A642C8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6096000" y="1012536"/>
            <a:ext cx="4756162" cy="4756162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9B5D375-74F8-42C5-4916-F99637E9795E}"/>
              </a:ext>
            </a:extLst>
          </p:cNvPr>
          <p:cNvSpPr txBox="1"/>
          <p:nvPr/>
        </p:nvSpPr>
        <p:spPr>
          <a:xfrm>
            <a:off x="8953499" y="3629025"/>
            <a:ext cx="278129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800" b="0" i="0" dirty="0"/>
          </a:p>
          <a:p>
            <a:endParaRPr lang="en-US" dirty="0"/>
          </a:p>
          <a:p>
            <a:endParaRPr lang="en-US" sz="1800" b="0" i="0" dirty="0"/>
          </a:p>
          <a:p>
            <a:endParaRPr lang="en-US" dirty="0"/>
          </a:p>
          <a:p>
            <a:endParaRPr lang="en-US" sz="1800" b="0" i="0" dirty="0"/>
          </a:p>
          <a:p>
            <a:endParaRPr lang="en-US" dirty="0"/>
          </a:p>
          <a:p>
            <a:endParaRPr lang="en-US" sz="1800" b="0" i="0" dirty="0"/>
          </a:p>
          <a:p>
            <a:endParaRPr lang="en-US" dirty="0"/>
          </a:p>
          <a:p>
            <a:endParaRPr lang="en-US" sz="1800" b="0" i="0" dirty="0"/>
          </a:p>
          <a:p>
            <a:endParaRPr lang="en-US" dirty="0"/>
          </a:p>
          <a:p>
            <a:r>
              <a:rPr lang="en-US" sz="1800" b="0" i="0" dirty="0" err="1">
                <a:solidFill>
                  <a:schemeClr val="bg1"/>
                </a:solidFill>
              </a:rPr>
              <a:t>Ashwanth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30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7E10E0-4449-FB14-6539-73448DCF8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600"/>
              <a:t>Read News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85C10E-9A1B-ECB9-CF7B-89B59CC2F2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566" y="299509"/>
            <a:ext cx="2894779" cy="625898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7CDF2CD-07E4-DBAF-DA79-F6A119EC0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In the 'Read News' section of News Pulse, users can access and view the content entered in the publishing page, allowing for a seamless and comprehensive reading experience.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9A1CA1B-D98E-0C12-3300-EDA79D95AA82}"/>
              </a:ext>
            </a:extLst>
          </p:cNvPr>
          <p:cNvSpPr txBox="1"/>
          <p:nvPr/>
        </p:nvSpPr>
        <p:spPr>
          <a:xfrm>
            <a:off x="10322560" y="63738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Roshini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167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7E620A-CD30-9D2C-AB37-9A32DFD07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en-US" sz="5400"/>
              <a:t>General news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E2A714-03EF-B0F1-6B33-C3F39DBA8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544" y="640080"/>
            <a:ext cx="2579751" cy="5577840"/>
          </a:xfrm>
          <a:prstGeom prst="rect">
            <a:avLst/>
          </a:prstGeom>
        </p:spPr>
      </p:pic>
      <p:sp>
        <p:nvSpPr>
          <p:cNvPr id="24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33175DF-9F23-1669-EF92-D9DA28BD5EF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48425" y="2685710"/>
            <a:ext cx="5204841" cy="354825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In the 'General News' section of News Pulse, users can explore various fragments showcasing a wide array of news categories, including general news, sports, Bollywood, athletes, and science. Each fragment offers a specialized view tailored to specific interests.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</a:b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EB756B-545A-CE54-8872-53ABEAAA56D7}"/>
              </a:ext>
            </a:extLst>
          </p:cNvPr>
          <p:cNvSpPr txBox="1"/>
          <p:nvPr/>
        </p:nvSpPr>
        <p:spPr>
          <a:xfrm>
            <a:off x="10942130" y="60492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Roshini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917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7B0B2D-5ACB-F3A6-66A8-FF28ADE27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en-US" sz="5400" b="0" i="0">
                <a:effectLst/>
                <a:latin typeface="Arial" panose="020B0604020202020204" pitchFamily="34" charset="0"/>
              </a:rPr>
              <a:t>persistent data</a:t>
            </a:r>
            <a:endParaRPr lang="en-US" sz="5400"/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C28EBFD7-D59C-0B05-B7C6-2674FB59F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0936" y="699516"/>
            <a:ext cx="5458968" cy="5458968"/>
          </a:xfrm>
          <a:prstGeom prst="rect">
            <a:avLst/>
          </a:pr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B1376-5AA8-C982-9C09-302049425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anchor="t">
            <a:normAutofit/>
          </a:bodyPr>
          <a:lstStyle/>
          <a:p>
            <a:r>
              <a:rPr lang="en-US" sz="2200" b="0" i="0">
                <a:effectLst/>
                <a:latin typeface="Söhne"/>
              </a:rPr>
              <a:t>Firebase can be used for storing some of this persistent data, such as user authentication details and published news articles, ensuring a secure and scalable solution for News Pulse. The implementation may also involve local databases (e.g., SQLite) for efficient storage and retrieval of data on the device.</a:t>
            </a:r>
            <a:endParaRPr lang="en-US" sz="2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91D228-6F13-3276-1014-5AAAFB598CDB}"/>
              </a:ext>
            </a:extLst>
          </p:cNvPr>
          <p:cNvSpPr txBox="1"/>
          <p:nvPr/>
        </p:nvSpPr>
        <p:spPr>
          <a:xfrm>
            <a:off x="10932160" y="622452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971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4C28BA-7DF0-9CED-0F6E-08476914A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API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7946CE0-005C-DBDE-0E01-979214F1E8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586789"/>
            <a:ext cx="10515600" cy="359017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The News API (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Söhne"/>
                <a:hlinkClick r:id="rId2"/>
              </a:rPr>
              <a:t>https://newsapi.org/v2/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) is used in the provided code snippet to fetch top headlines and category-specific news articles. The methods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getNews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and </a:t>
            </a:r>
            <a:r>
              <a:rPr kumimoji="0" lang="en-US" altLang="en-US" sz="2200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getCategoryNews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make use of this API to retrieve news based on specified parameters like country, category, page size, and API key.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F69356-7055-6D12-D0B4-949396CBBEB7}"/>
              </a:ext>
            </a:extLst>
          </p:cNvPr>
          <p:cNvSpPr txBox="1"/>
          <p:nvPr/>
        </p:nvSpPr>
        <p:spPr>
          <a:xfrm>
            <a:off x="10932160" y="622452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043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5259E-8CF1-9C20-4BAE-863323D4A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Problems Faced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42FAE1A-B32F-768D-BA9C-412C4FE552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17064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28FB6A2-B14C-066A-B9EC-450C7F642427}"/>
              </a:ext>
            </a:extLst>
          </p:cNvPr>
          <p:cNvSpPr txBox="1"/>
          <p:nvPr/>
        </p:nvSpPr>
        <p:spPr>
          <a:xfrm>
            <a:off x="10932160" y="6430616"/>
            <a:ext cx="1153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Tejaswini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799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681235-089D-C656-02CC-0B2E39999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700" dirty="0">
                <a:solidFill>
                  <a:srgbClr val="FFFFFF"/>
                </a:solidFill>
              </a:rPr>
              <a:t>Future Improvements</a:t>
            </a:r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4CB049E1-EABE-C615-0848-51FE171664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580835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3A53A44-3869-B95F-BBF9-ECF5328217BB}"/>
              </a:ext>
            </a:extLst>
          </p:cNvPr>
          <p:cNvSpPr txBox="1"/>
          <p:nvPr/>
        </p:nvSpPr>
        <p:spPr>
          <a:xfrm>
            <a:off x="10932160" y="6430616"/>
            <a:ext cx="1153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Tejaswini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79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ribbon with orange text&#10;&#10;Description automatically generated">
            <a:extLst>
              <a:ext uri="{FF2B5EF4-FFF2-40B4-BE49-F238E27FC236}">
                <a16:creationId xmlns:a16="http://schemas.microsoft.com/office/drawing/2014/main" id="{7A3528D5-B296-0CFF-83E9-9F9EAB370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20" y="1"/>
            <a:ext cx="8906553" cy="43016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6BE060-FFBD-1911-5AB6-88F131F7A2AC}"/>
              </a:ext>
            </a:extLst>
          </p:cNvPr>
          <p:cNvSpPr txBox="1"/>
          <p:nvPr/>
        </p:nvSpPr>
        <p:spPr>
          <a:xfrm>
            <a:off x="1698886" y="5182306"/>
            <a:ext cx="87942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Do You Have any Questions?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Links">
                <a:extLst>
                  <a:ext uri="{FF2B5EF4-FFF2-40B4-BE49-F238E27FC236}">
                    <a16:creationId xmlns:a16="http://schemas.microsoft.com/office/drawing/2014/main" id="{82D55E82-EBD6-F700-4383-F0D251594F1A}"/>
                  </a:ext>
                </a:extLst>
              </p:cNvPr>
              <p:cNvGraphicFramePr/>
              <p:nvPr/>
            </p:nvGraphicFramePr>
            <p:xfrm>
              <a:off x="6611317" y="2948066"/>
              <a:ext cx="3572001" cy="409981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72001" cy="4099813"/>
                    </a:xfrm>
                    <a:prstGeom prst="rect">
                      <a:avLst/>
                    </a:prstGeom>
                  </am3d:spPr>
                  <am3d:camera>
                    <am3d:pos x="0" y="0" z="747718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7812" d="1000000"/>
                    <am3d:preTrans dx="5737674" dy="-11363692" dz="-750036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79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Links">
                <a:extLst>
                  <a:ext uri="{FF2B5EF4-FFF2-40B4-BE49-F238E27FC236}">
                    <a16:creationId xmlns:a16="http://schemas.microsoft.com/office/drawing/2014/main" id="{82D55E82-EBD6-F700-4383-F0D251594F1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11317" y="2948066"/>
                <a:ext cx="3572001" cy="409981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85F88781-033F-1C3D-69B4-118C7AA37D54}"/>
              </a:ext>
            </a:extLst>
          </p:cNvPr>
          <p:cNvSpPr txBox="1"/>
          <p:nvPr/>
        </p:nvSpPr>
        <p:spPr>
          <a:xfrm>
            <a:off x="10932160" y="6430616"/>
            <a:ext cx="1153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Tejaswini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798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7967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025EFD5-738C-41B9-87FE-0C00E211B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13" name="Picture 12" descr="A blue and green light&#10;&#10;Description automatically generated">
            <a:extLst>
              <a:ext uri="{FF2B5EF4-FFF2-40B4-BE49-F238E27FC236}">
                <a16:creationId xmlns:a16="http://schemas.microsoft.com/office/drawing/2014/main" id="{2E8B7CCB-E7F6-BF75-EA4A-12CCC6A18D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13" r="1263" b="-3"/>
          <a:stretch/>
        </p:blipFill>
        <p:spPr>
          <a:xfrm>
            <a:off x="858284" y="1165109"/>
            <a:ext cx="4261337" cy="4351338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19" name="!!Arc">
            <a:extLst>
              <a:ext uri="{FF2B5EF4-FFF2-40B4-BE49-F238E27FC236}">
                <a16:creationId xmlns:a16="http://schemas.microsoft.com/office/drawing/2014/main" id="{835EF3DD-7D43-4A27-8967-A92FD8CC9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3531" y="407987"/>
            <a:ext cx="2987899" cy="2987899"/>
          </a:xfrm>
          <a:prstGeom prst="arc">
            <a:avLst>
              <a:gd name="adj1" fmla="val 16200000"/>
              <a:gd name="adj2" fmla="val 256372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BBC8E24-E323-4674-EAFF-ED6E162A2F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9869793"/>
              </p:ext>
            </p:extLst>
          </p:nvPr>
        </p:nvGraphicFramePr>
        <p:xfrm>
          <a:off x="5827048" y="1904772"/>
          <a:ext cx="572148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5F84323-4B88-F0E5-B932-9C4993E1AFCB}"/>
              </a:ext>
            </a:extLst>
          </p:cNvPr>
          <p:cNvSpPr txBox="1"/>
          <p:nvPr/>
        </p:nvSpPr>
        <p:spPr>
          <a:xfrm>
            <a:off x="10915226" y="625611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Ashwanth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79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467AD0-63DA-5B1B-D493-6DD6F2EF1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Project Outline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994F3F-20CD-E8AA-AABF-AB5D35220E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1080251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97BC864-62EF-81BF-F8E3-E2D2D24261D2}"/>
              </a:ext>
            </a:extLst>
          </p:cNvPr>
          <p:cNvSpPr txBox="1"/>
          <p:nvPr/>
        </p:nvSpPr>
        <p:spPr>
          <a:xfrm>
            <a:off x="10972445" y="6390640"/>
            <a:ext cx="1198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Ashwanth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962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E318B5-FE18-4AED-F4E1-3918FE1DF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899BC-EBCE-B7BD-8B60-80A4CB671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News Pulse is an innovative news reporting application that aims to solve the problem of information overload by delivering a personalized and reliable news consumption experience. 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application will consist of several key activities, each serving a distinct purpose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FCFA3A-C411-EDFD-EA6B-88C7D026D98F}"/>
              </a:ext>
            </a:extLst>
          </p:cNvPr>
          <p:cNvSpPr txBox="1"/>
          <p:nvPr/>
        </p:nvSpPr>
        <p:spPr>
          <a:xfrm>
            <a:off x="10972445" y="6390640"/>
            <a:ext cx="1198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Ashwanth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003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490783-6F82-408D-252F-4EC0D0C32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600" kern="120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  <a:endParaRPr lang="en-US" sz="560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Graphic 26" descr="Laptop">
            <a:extLst>
              <a:ext uri="{FF2B5EF4-FFF2-40B4-BE49-F238E27FC236}">
                <a16:creationId xmlns:a16="http://schemas.microsoft.com/office/drawing/2014/main" id="{FA21AB79-A88D-2F29-D568-8EC69D458D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9143" y="818188"/>
            <a:ext cx="5221625" cy="522162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B6C11-8359-BEDE-7C2F-918BD6E0E4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2000" dirty="0" err="1">
                <a:solidFill>
                  <a:schemeClr val="tx1">
                    <a:alpha val="80000"/>
                  </a:schemeClr>
                </a:solidFill>
              </a:rPr>
              <a:t>Newspulse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 is an awesome app for your Android phone. It helps you with too much news by giving you exactly what you like. With its easy-to-use design and personalized news feed, </a:t>
            </a:r>
            <a:r>
              <a:rPr lang="en-US" sz="2000" dirty="0" err="1">
                <a:solidFill>
                  <a:schemeClr val="tx1">
                    <a:alpha val="80000"/>
                  </a:schemeClr>
                </a:solidFill>
              </a:rPr>
              <a:t>Newspulse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 makes sure you get the news you want, right when it happens, so you don't miss anything important to you.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07837DA-B94B-8CCB-4B12-A0B4FF4CF806}"/>
              </a:ext>
            </a:extLst>
          </p:cNvPr>
          <p:cNvSpPr txBox="1"/>
          <p:nvPr/>
        </p:nvSpPr>
        <p:spPr>
          <a:xfrm>
            <a:off x="10436092" y="6099334"/>
            <a:ext cx="1242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Ashwanth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395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221A6-3240-E277-013F-AF21BC09D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600"/>
              <a:t>Login Page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A0A0B98C-95BC-C9E7-D843-0B7A860FE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685" y="299509"/>
            <a:ext cx="2816541" cy="625898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A9C168-97C3-EA85-AEEB-B3A3F4A1F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1800" b="0" i="0" dirty="0">
                <a:solidFill>
                  <a:srgbClr val="374151"/>
                </a:solidFill>
                <a:effectLst/>
                <a:latin typeface="Söhne"/>
              </a:rPr>
              <a:t>In News Pulse, we've implemented Firebase email authentication for a secure login process. Users can enter their registered email and password to access personalized news feeds, ensuring a safe and tailored experience.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2932617-E2D7-0196-F65B-EC428D49BB09}"/>
              </a:ext>
            </a:extLst>
          </p:cNvPr>
          <p:cNvSpPr txBox="1"/>
          <p:nvPr/>
        </p:nvSpPr>
        <p:spPr>
          <a:xfrm>
            <a:off x="10436089" y="6356349"/>
            <a:ext cx="1150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Roshini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878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E4859-AFC2-8AFE-99DE-F343AB5D3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600"/>
              <a:t>Register Page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login form&#10;&#10;Description automatically generated">
            <a:extLst>
              <a:ext uri="{FF2B5EF4-FFF2-40B4-BE49-F238E27FC236}">
                <a16:creationId xmlns:a16="http://schemas.microsoft.com/office/drawing/2014/main" id="{09FEA759-1A62-7E38-503F-ABC9FE357B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685" y="299509"/>
            <a:ext cx="2816541" cy="625898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4E74055-4343-ECBF-A50F-21681372B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Users can easily register for News Pulse by providing a unique username, valid email, password, and confirming their password. This ensures a straightforward and secure registration process.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B6AAF9-C612-B017-B77E-67DC9AD02FEB}"/>
              </a:ext>
            </a:extLst>
          </p:cNvPr>
          <p:cNvSpPr txBox="1"/>
          <p:nvPr/>
        </p:nvSpPr>
        <p:spPr>
          <a:xfrm>
            <a:off x="9814562" y="6258560"/>
            <a:ext cx="2356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  Roshini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599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CED5B1-19EE-C2AD-12A4-BA04CF74B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600" dirty="0" err="1"/>
              <a:t>Dashbord</a:t>
            </a:r>
            <a:endParaRPr lang="en-US" sz="5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screenshot of a phone&#10;&#10;Description automatically generated">
            <a:extLst>
              <a:ext uri="{FF2B5EF4-FFF2-40B4-BE49-F238E27FC236}">
                <a16:creationId xmlns:a16="http://schemas.microsoft.com/office/drawing/2014/main" id="{B697523E-4A30-428C-E65F-58F2A7B4A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566" y="299509"/>
            <a:ext cx="2894779" cy="6258983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CFC525F-5FF9-CA14-E6F4-812D7621C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2000" b="0" i="0" dirty="0">
                <a:solidFill>
                  <a:srgbClr val="374151"/>
                </a:solidFill>
                <a:effectLst/>
                <a:latin typeface="Söhne"/>
              </a:rPr>
              <a:t>The News Pulse dashboard offers convenient access to key features, including publishing news, reading updates, exploring general news, and logging out for a seamless user experience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83B51EC-9470-781B-EA49-8B99B745A441}"/>
              </a:ext>
            </a:extLst>
          </p:cNvPr>
          <p:cNvSpPr txBox="1"/>
          <p:nvPr/>
        </p:nvSpPr>
        <p:spPr>
          <a:xfrm>
            <a:off x="10210800" y="623784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Roshini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302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E76467-70E7-377C-21E5-F54E43BC3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600"/>
              <a:t>Publish news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4CBEEFF-218C-25E4-BC94-E84D1F5EF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685" y="299509"/>
            <a:ext cx="2816541" cy="625898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20E315C-DB08-8A6E-F561-DDB428B60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1800" b="0" i="0" dirty="0">
                <a:solidFill>
                  <a:srgbClr val="374151"/>
                </a:solidFill>
                <a:effectLst/>
                <a:latin typeface="Söhne"/>
              </a:rPr>
              <a:t>In the 'Publish News' section of News Pulse, users can input the news title, provide a detailed description, enter the author's name, and then publish the news with a single click using the 'Publish' button.</a:t>
            </a:r>
            <a:endParaRPr lang="en-US" sz="1800" dirty="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201D63B-003B-08E2-57E6-C611C11B4249}"/>
              </a:ext>
            </a:extLst>
          </p:cNvPr>
          <p:cNvSpPr txBox="1"/>
          <p:nvPr/>
        </p:nvSpPr>
        <p:spPr>
          <a:xfrm>
            <a:off x="10383520" y="63207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Roshini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640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573</Words>
  <Application>Microsoft Office PowerPoint</Application>
  <PresentationFormat>Widescreen</PresentationFormat>
  <Paragraphs>69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Söhne</vt:lpstr>
      <vt:lpstr>Söhne Mono</vt:lpstr>
      <vt:lpstr>Times New Roman</vt:lpstr>
      <vt:lpstr>Office Theme</vt:lpstr>
      <vt:lpstr>News Pulse</vt:lpstr>
      <vt:lpstr>PowerPoint Presentation</vt:lpstr>
      <vt:lpstr>Project Outline</vt:lpstr>
      <vt:lpstr>Introduction</vt:lpstr>
      <vt:lpstr>PROPOSED SOLUTION</vt:lpstr>
      <vt:lpstr>Login Page</vt:lpstr>
      <vt:lpstr>Register Page</vt:lpstr>
      <vt:lpstr>Dashbord</vt:lpstr>
      <vt:lpstr>Publish news</vt:lpstr>
      <vt:lpstr>Read News</vt:lpstr>
      <vt:lpstr>General news</vt:lpstr>
      <vt:lpstr>persistent data</vt:lpstr>
      <vt:lpstr>API </vt:lpstr>
      <vt:lpstr>Problems Faced</vt:lpstr>
      <vt:lpstr>Future Improvements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 Pulse</dc:title>
  <dc:creator>Bikkina,Roshini</dc:creator>
  <cp:lastModifiedBy>Roshini</cp:lastModifiedBy>
  <cp:revision>3</cp:revision>
  <dcterms:created xsi:type="dcterms:W3CDTF">2023-12-02T01:53:09Z</dcterms:created>
  <dcterms:modified xsi:type="dcterms:W3CDTF">2023-12-02T05:30:48Z</dcterms:modified>
</cp:coreProperties>
</file>

<file path=docProps/thumbnail.jpeg>
</file>